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1aa692f65243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4f53dbc4534f8d"/>
  </p:sldMasterIdLst>
  <p:sldIdLst>
    <p:sldId xmlns:r="http://schemas.openxmlformats.org/officeDocument/2006/relationships" id="256" r:id="R6034daf3be804fc5"/>
    <p:sldId xmlns:r="http://schemas.openxmlformats.org/officeDocument/2006/relationships" id="257" r:id="Re8f471fc2ae94733"/>
    <p:sldId xmlns:r="http://schemas.openxmlformats.org/officeDocument/2006/relationships" id="258" r:id="Rde89d59a19e748f3"/>
    <p:sldId xmlns:r="http://schemas.openxmlformats.org/officeDocument/2006/relationships" id="259" r:id="Rbc1fc5d488024627"/>
    <p:sldId xmlns:r="http://schemas.openxmlformats.org/officeDocument/2006/relationships" id="260" r:id="R0a4a7c12f7d44aaa"/>
    <p:sldId xmlns:r="http://schemas.openxmlformats.org/officeDocument/2006/relationships" id="261" r:id="R37ba9c8b939f466e"/>
    <p:sldId xmlns:r="http://schemas.openxmlformats.org/officeDocument/2006/relationships" id="262" r:id="Rcfe9d4aa1df0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f53dbc4534f8d" /><Relationship Type="http://schemas.openxmlformats.org/officeDocument/2006/relationships/slide" Target="/ppt/slides/slide1.xml" Id="R6034daf3be804fc5" /><Relationship Type="http://schemas.openxmlformats.org/officeDocument/2006/relationships/slide" Target="/ppt/slides/slide2.xml" Id="Re8f471fc2ae94733" /><Relationship Type="http://schemas.openxmlformats.org/officeDocument/2006/relationships/slide" Target="/ppt/slides/slide3.xml" Id="Rde89d59a19e748f3" /><Relationship Type="http://schemas.openxmlformats.org/officeDocument/2006/relationships/slide" Target="/ppt/slides/slide4.xml" Id="Rbc1fc5d488024627" /><Relationship Type="http://schemas.openxmlformats.org/officeDocument/2006/relationships/slide" Target="/ppt/slides/slide5.xml" Id="R0a4a7c12f7d44aaa" /><Relationship Type="http://schemas.openxmlformats.org/officeDocument/2006/relationships/slide" Target="/ppt/slides/slide6.xml" Id="R37ba9c8b939f466e" /><Relationship Type="http://schemas.openxmlformats.org/officeDocument/2006/relationships/slide" Target="/ppt/slides/slide7.xml" Id="Rcfe9d4aa1df0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ec13df6694f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7a6fcdcb14a20" /><Relationship Type="http://schemas.openxmlformats.org/officeDocument/2006/relationships/theme" Target="/ppt/slideMasters/theme/theme1.xml" Id="Ra1116823b425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c7a6fcdcb14a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12194fa9642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7464b32b04a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af6453f1f44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c1f4c31de46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b4e8223b243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de8279c3d45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1fab014aa4e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HOLDING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HOLDING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−143 137 000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844 535 000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4 286 787 000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4 807 709 000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SVEAAS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929 060 261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