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bbb7da931b42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4c3e5220d94c3e"/>
  </p:sldMasterIdLst>
  <p:sldIdLst>
    <p:sldId xmlns:r="http://schemas.openxmlformats.org/officeDocument/2006/relationships" id="256" r:id="Rf5c01eaf658941bb"/>
    <p:sldId xmlns:r="http://schemas.openxmlformats.org/officeDocument/2006/relationships" id="257" r:id="R433af576dabf4548"/>
    <p:sldId xmlns:r="http://schemas.openxmlformats.org/officeDocument/2006/relationships" id="258" r:id="R919e5d536be74aff"/>
    <p:sldId xmlns:r="http://schemas.openxmlformats.org/officeDocument/2006/relationships" id="259" r:id="R37871be067444496"/>
    <p:sldId xmlns:r="http://schemas.openxmlformats.org/officeDocument/2006/relationships" id="260" r:id="Ra085d625315c4a0b"/>
    <p:sldId xmlns:r="http://schemas.openxmlformats.org/officeDocument/2006/relationships" id="261" r:id="R171e51fc20e241d9"/>
    <p:sldId xmlns:r="http://schemas.openxmlformats.org/officeDocument/2006/relationships" id="262" r:id="R05668cb9d4494e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4c3e5220d94c3e" /><Relationship Type="http://schemas.openxmlformats.org/officeDocument/2006/relationships/slide" Target="/ppt/slides/slide1.xml" Id="Rf5c01eaf658941bb" /><Relationship Type="http://schemas.openxmlformats.org/officeDocument/2006/relationships/slide" Target="/ppt/slides/slide2.xml" Id="R433af576dabf4548" /><Relationship Type="http://schemas.openxmlformats.org/officeDocument/2006/relationships/slide" Target="/ppt/slides/slide3.xml" Id="R919e5d536be74aff" /><Relationship Type="http://schemas.openxmlformats.org/officeDocument/2006/relationships/slide" Target="/ppt/slides/slide4.xml" Id="R37871be067444496" /><Relationship Type="http://schemas.openxmlformats.org/officeDocument/2006/relationships/slide" Target="/ppt/slides/slide5.xml" Id="Ra085d625315c4a0b" /><Relationship Type="http://schemas.openxmlformats.org/officeDocument/2006/relationships/slide" Target="/ppt/slides/slide6.xml" Id="R171e51fc20e241d9" /><Relationship Type="http://schemas.openxmlformats.org/officeDocument/2006/relationships/slide" Target="/ppt/slides/slide7.xml" Id="R05668cb9d4494e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c2845aefe47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b951ee3244fda" /><Relationship Type="http://schemas.openxmlformats.org/officeDocument/2006/relationships/theme" Target="/ppt/slideMasters/theme/theme1.xml" Id="Ra3510c1d06bf4e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fb951ee324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d9597bf2446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90ce4f78343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95e99e74443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3ba80192f4b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e8a60e75844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52404e8a042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2ed98b5b946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BOLAKS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BOLAKS GROUP AS ble etablert [år] og holder til i Eikelandsosen.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1 239 766 518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−4 016 984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18 163 704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2 113 117 163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2 718 702 540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PROMARE AS  –  12,4 %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P2H INVEST AS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JOHO INVEST AS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TOMAHAWK AS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HOLMEFJORD VERVIK INVEST AS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TRB HOLDING AS  –  9,6 %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Fusavegen 281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5640 Eikelandsosen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929 068 319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BOLAKS GROUP AS</a:t>
            </a:r>
          </a:p>
        </p:txBody>
      </p:sp>
    </p:spTree>
  </p:cSld>
  <p:clrMapOvr>
    <a:masterClrMapping xmlns:a="http://schemas.openxmlformats.org/drawingml/2006/main"/>
  </p:clrMapOvr>
</p:sld>
</file>