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d958ea25d64e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612fbb5c764e59"/>
  </p:sldMasterIdLst>
  <p:sldIdLst>
    <p:sldId xmlns:r="http://schemas.openxmlformats.org/officeDocument/2006/relationships" id="256" r:id="Rf549b99eec154096"/>
    <p:sldId xmlns:r="http://schemas.openxmlformats.org/officeDocument/2006/relationships" id="257" r:id="R81922dc99ae347d9"/>
    <p:sldId xmlns:r="http://schemas.openxmlformats.org/officeDocument/2006/relationships" id="258" r:id="Rdade6cac5998449b"/>
    <p:sldId xmlns:r="http://schemas.openxmlformats.org/officeDocument/2006/relationships" id="259" r:id="R7d5f750b591547d3"/>
    <p:sldId xmlns:r="http://schemas.openxmlformats.org/officeDocument/2006/relationships" id="260" r:id="R7bea781ce99a4b77"/>
    <p:sldId xmlns:r="http://schemas.openxmlformats.org/officeDocument/2006/relationships" id="261" r:id="R9ebe7e2981394d3f"/>
    <p:sldId xmlns:r="http://schemas.openxmlformats.org/officeDocument/2006/relationships" id="262" r:id="R6fb2fceda8ed47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612fbb5c764e59" /><Relationship Type="http://schemas.openxmlformats.org/officeDocument/2006/relationships/slide" Target="/ppt/slides/slide1.xml" Id="Rf549b99eec154096" /><Relationship Type="http://schemas.openxmlformats.org/officeDocument/2006/relationships/slide" Target="/ppt/slides/slide2.xml" Id="R81922dc99ae347d9" /><Relationship Type="http://schemas.openxmlformats.org/officeDocument/2006/relationships/slide" Target="/ppt/slides/slide3.xml" Id="Rdade6cac5998449b" /><Relationship Type="http://schemas.openxmlformats.org/officeDocument/2006/relationships/slide" Target="/ppt/slides/slide4.xml" Id="R7d5f750b591547d3" /><Relationship Type="http://schemas.openxmlformats.org/officeDocument/2006/relationships/slide" Target="/ppt/slides/slide5.xml" Id="R7bea781ce99a4b77" /><Relationship Type="http://schemas.openxmlformats.org/officeDocument/2006/relationships/slide" Target="/ppt/slides/slide6.xml" Id="R9ebe7e2981394d3f" /><Relationship Type="http://schemas.openxmlformats.org/officeDocument/2006/relationships/slide" Target="/ppt/slides/slide7.xml" Id="R6fb2fceda8ed47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c8e9e568bd49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21468e54b40ae" /><Relationship Type="http://schemas.openxmlformats.org/officeDocument/2006/relationships/theme" Target="/ppt/slideMasters/theme/theme1.xml" Id="R51b37986a9db4a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f21468e54b40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99974ea9c46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bad6a8e174d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857158c274b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004876dc54d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57b10216047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e1f84904a42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ca6c5dc8549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MEINERTY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MEINERTY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MEINERTY INVEST AS ble etablert [år] og holder til i Tjøme.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MEINERTY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MEINERTY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MEINERTY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10 119 998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12 082 832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12 146 003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MEINERTY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MEINERTY RAYMOND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MEINERTY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Brøtsøveien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3145 Tjøme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929 070 550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MEINERTY INVEST AS</a:t>
            </a:r>
          </a:p>
        </p:txBody>
      </p:sp>
    </p:spTree>
  </p:cSld>
  <p:clrMapOvr>
    <a:masterClrMapping xmlns:a="http://schemas.openxmlformats.org/drawingml/2006/main"/>
  </p:clrMapOvr>
</p:sld>
</file>