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163d1387ae4f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99ec5175da4f3f"/>
  </p:sldMasterIdLst>
  <p:sldIdLst>
    <p:sldId xmlns:r="http://schemas.openxmlformats.org/officeDocument/2006/relationships" id="256" r:id="R030126cf7c544067"/>
    <p:sldId xmlns:r="http://schemas.openxmlformats.org/officeDocument/2006/relationships" id="257" r:id="R288b13cdace14ea9"/>
    <p:sldId xmlns:r="http://schemas.openxmlformats.org/officeDocument/2006/relationships" id="258" r:id="R29db976161e3403c"/>
    <p:sldId xmlns:r="http://schemas.openxmlformats.org/officeDocument/2006/relationships" id="259" r:id="R0a0027a7d0c6457e"/>
    <p:sldId xmlns:r="http://schemas.openxmlformats.org/officeDocument/2006/relationships" id="260" r:id="R05d29b9cd6bd4047"/>
    <p:sldId xmlns:r="http://schemas.openxmlformats.org/officeDocument/2006/relationships" id="261" r:id="Ra55fd5300470457b"/>
    <p:sldId xmlns:r="http://schemas.openxmlformats.org/officeDocument/2006/relationships" id="262" r:id="R8f2dbd86b64845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9ec5175da4f3f" /><Relationship Type="http://schemas.openxmlformats.org/officeDocument/2006/relationships/slide" Target="/ppt/slides/slide1.xml" Id="R030126cf7c544067" /><Relationship Type="http://schemas.openxmlformats.org/officeDocument/2006/relationships/slide" Target="/ppt/slides/slide2.xml" Id="R288b13cdace14ea9" /><Relationship Type="http://schemas.openxmlformats.org/officeDocument/2006/relationships/slide" Target="/ppt/slides/slide3.xml" Id="R29db976161e3403c" /><Relationship Type="http://schemas.openxmlformats.org/officeDocument/2006/relationships/slide" Target="/ppt/slides/slide4.xml" Id="R0a0027a7d0c6457e" /><Relationship Type="http://schemas.openxmlformats.org/officeDocument/2006/relationships/slide" Target="/ppt/slides/slide5.xml" Id="R05d29b9cd6bd4047" /><Relationship Type="http://schemas.openxmlformats.org/officeDocument/2006/relationships/slide" Target="/ppt/slides/slide6.xml" Id="Ra55fd5300470457b" /><Relationship Type="http://schemas.openxmlformats.org/officeDocument/2006/relationships/slide" Target="/ppt/slides/slide7.xml" Id="R8f2dbd86b64845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bbc48a858d4e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f836c32fb44c1" /><Relationship Type="http://schemas.openxmlformats.org/officeDocument/2006/relationships/theme" Target="/ppt/slideMasters/theme/theme1.xml" Id="R6f4c6b45706240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9f836c32fb44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ecd524cce4f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e3635a3464e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7ca85b1314d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910addf3040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d33c5eeee45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66d2ec7eb49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039ee9f8648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WILLIKSEN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WILLIKSEN HOLDING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1 013 358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WILLIKSEN VEGARD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1769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929 071 336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HOLDING AS</a:t>
            </a:r>
          </a:p>
        </p:txBody>
      </p:sp>
    </p:spTree>
  </p:cSld>
  <p:clrMapOvr>
    <a:masterClrMapping xmlns:a="http://schemas.openxmlformats.org/drawingml/2006/main"/>
  </p:clrMapOvr>
</p:sld>
</file>