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38dfe23a0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bff50a65e411f"/>
  </p:sldMasterIdLst>
  <p:sldIdLst>
    <p:sldId xmlns:r="http://schemas.openxmlformats.org/officeDocument/2006/relationships" id="256" r:id="Rbd6ad5b5d2514420"/>
    <p:sldId xmlns:r="http://schemas.openxmlformats.org/officeDocument/2006/relationships" id="257" r:id="R3e3a87ec119448d9"/>
    <p:sldId xmlns:r="http://schemas.openxmlformats.org/officeDocument/2006/relationships" id="258" r:id="R76960eae187445e3"/>
    <p:sldId xmlns:r="http://schemas.openxmlformats.org/officeDocument/2006/relationships" id="259" r:id="R5f018442a84d43b5"/>
    <p:sldId xmlns:r="http://schemas.openxmlformats.org/officeDocument/2006/relationships" id="260" r:id="R0b568207f67645d0"/>
    <p:sldId xmlns:r="http://schemas.openxmlformats.org/officeDocument/2006/relationships" id="261" r:id="R8e06d62e17234f8a"/>
    <p:sldId xmlns:r="http://schemas.openxmlformats.org/officeDocument/2006/relationships" id="262" r:id="R45ec9403b6de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bff50a65e411f" /><Relationship Type="http://schemas.openxmlformats.org/officeDocument/2006/relationships/slide" Target="/ppt/slides/slide1.xml" Id="Rbd6ad5b5d2514420" /><Relationship Type="http://schemas.openxmlformats.org/officeDocument/2006/relationships/slide" Target="/ppt/slides/slide2.xml" Id="R3e3a87ec119448d9" /><Relationship Type="http://schemas.openxmlformats.org/officeDocument/2006/relationships/slide" Target="/ppt/slides/slide3.xml" Id="R76960eae187445e3" /><Relationship Type="http://schemas.openxmlformats.org/officeDocument/2006/relationships/slide" Target="/ppt/slides/slide4.xml" Id="R5f018442a84d43b5" /><Relationship Type="http://schemas.openxmlformats.org/officeDocument/2006/relationships/slide" Target="/ppt/slides/slide5.xml" Id="R0b568207f67645d0" /><Relationship Type="http://schemas.openxmlformats.org/officeDocument/2006/relationships/slide" Target="/ppt/slides/slide6.xml" Id="R8e06d62e17234f8a" /><Relationship Type="http://schemas.openxmlformats.org/officeDocument/2006/relationships/slide" Target="/ppt/slides/slide7.xml" Id="R45ec9403b6de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d930c49a1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4f0acc864bcd" /><Relationship Type="http://schemas.openxmlformats.org/officeDocument/2006/relationships/theme" Target="/ppt/slideMasters/theme/theme1.xml" Id="Rdebfd0caae23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34f0acc86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3a03bd25f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4ba3dbae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9a0632772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c61da737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ac6925b6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8ac92daab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0f832f66e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LOMCON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1 075 206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INGVE SANDVE LOMELAND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929 071 565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