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2883cc228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1408e7ddd482e"/>
  </p:sldMasterIdLst>
  <p:sldIdLst>
    <p:sldId xmlns:r="http://schemas.openxmlformats.org/officeDocument/2006/relationships" id="256" r:id="R5d29af561df74357"/>
    <p:sldId xmlns:r="http://schemas.openxmlformats.org/officeDocument/2006/relationships" id="257" r:id="R32c947def5544669"/>
    <p:sldId xmlns:r="http://schemas.openxmlformats.org/officeDocument/2006/relationships" id="258" r:id="Rafd89a6a19a842c5"/>
    <p:sldId xmlns:r="http://schemas.openxmlformats.org/officeDocument/2006/relationships" id="259" r:id="R5c0c326c494248da"/>
    <p:sldId xmlns:r="http://schemas.openxmlformats.org/officeDocument/2006/relationships" id="260" r:id="R5de59686f1c4495e"/>
    <p:sldId xmlns:r="http://schemas.openxmlformats.org/officeDocument/2006/relationships" id="261" r:id="R8b5ddf25254645ed"/>
    <p:sldId xmlns:r="http://schemas.openxmlformats.org/officeDocument/2006/relationships" id="262" r:id="Rd88c30b04d58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1408e7ddd482e" /><Relationship Type="http://schemas.openxmlformats.org/officeDocument/2006/relationships/slide" Target="/ppt/slides/slide1.xml" Id="R5d29af561df74357" /><Relationship Type="http://schemas.openxmlformats.org/officeDocument/2006/relationships/slide" Target="/ppt/slides/slide2.xml" Id="R32c947def5544669" /><Relationship Type="http://schemas.openxmlformats.org/officeDocument/2006/relationships/slide" Target="/ppt/slides/slide3.xml" Id="Rafd89a6a19a842c5" /><Relationship Type="http://schemas.openxmlformats.org/officeDocument/2006/relationships/slide" Target="/ppt/slides/slide4.xml" Id="R5c0c326c494248da" /><Relationship Type="http://schemas.openxmlformats.org/officeDocument/2006/relationships/slide" Target="/ppt/slides/slide5.xml" Id="R5de59686f1c4495e" /><Relationship Type="http://schemas.openxmlformats.org/officeDocument/2006/relationships/slide" Target="/ppt/slides/slide6.xml" Id="R8b5ddf25254645ed" /><Relationship Type="http://schemas.openxmlformats.org/officeDocument/2006/relationships/slide" Target="/ppt/slides/slide7.xml" Id="Rd88c30b04d58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ed8365897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f71a0fb4f4c19" /><Relationship Type="http://schemas.openxmlformats.org/officeDocument/2006/relationships/theme" Target="/ppt/slideMasters/theme/theme1.xml" Id="R1d0fda9f797f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f71a0fb4f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49b5b8455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6e2d6a472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36795a207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0d56cdce642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587453e4a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8d087ada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ec25358d9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DANUS ET DIGITUS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DANUS ET DIGITUS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DANUS ET DIGITUS INVEST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DANUS ET DIGITUS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DANUS ET DIGITUS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DANUS ET DIGITUS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662 721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DANUS ET DIGITUS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HESTHAMMER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MELCHIOR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DANUS ET DIGITUS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252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929 083 121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DANUS ET DIGITUS INVEST AS</a:t>
            </a:r>
          </a:p>
        </p:txBody>
      </p:sp>
    </p:spTree>
  </p:cSld>
  <p:clrMapOvr>
    <a:masterClrMapping xmlns:a="http://schemas.openxmlformats.org/drawingml/2006/main"/>
  </p:clrMapOvr>
</p:sld>
</file>