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6f6009224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6dd25e94e04b81"/>
  </p:sldMasterIdLst>
  <p:sldIdLst>
    <p:sldId xmlns:r="http://schemas.openxmlformats.org/officeDocument/2006/relationships" id="256" r:id="R49f19160cb844953"/>
    <p:sldId xmlns:r="http://schemas.openxmlformats.org/officeDocument/2006/relationships" id="257" r:id="R5298b1fde089445a"/>
    <p:sldId xmlns:r="http://schemas.openxmlformats.org/officeDocument/2006/relationships" id="258" r:id="Rd0ffdc3ae401496e"/>
    <p:sldId xmlns:r="http://schemas.openxmlformats.org/officeDocument/2006/relationships" id="259" r:id="Ra72b491b9c334b68"/>
    <p:sldId xmlns:r="http://schemas.openxmlformats.org/officeDocument/2006/relationships" id="260" r:id="R0763883f31f44c60"/>
    <p:sldId xmlns:r="http://schemas.openxmlformats.org/officeDocument/2006/relationships" id="261" r:id="R1b4494f819de4c30"/>
    <p:sldId xmlns:r="http://schemas.openxmlformats.org/officeDocument/2006/relationships" id="262" r:id="R2ca0a9c266e2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dd25e94e04b81" /><Relationship Type="http://schemas.openxmlformats.org/officeDocument/2006/relationships/slide" Target="/ppt/slides/slide1.xml" Id="R49f19160cb844953" /><Relationship Type="http://schemas.openxmlformats.org/officeDocument/2006/relationships/slide" Target="/ppt/slides/slide2.xml" Id="R5298b1fde089445a" /><Relationship Type="http://schemas.openxmlformats.org/officeDocument/2006/relationships/slide" Target="/ppt/slides/slide3.xml" Id="Rd0ffdc3ae401496e" /><Relationship Type="http://schemas.openxmlformats.org/officeDocument/2006/relationships/slide" Target="/ppt/slides/slide4.xml" Id="Ra72b491b9c334b68" /><Relationship Type="http://schemas.openxmlformats.org/officeDocument/2006/relationships/slide" Target="/ppt/slides/slide5.xml" Id="R0763883f31f44c60" /><Relationship Type="http://schemas.openxmlformats.org/officeDocument/2006/relationships/slide" Target="/ppt/slides/slide6.xml" Id="R1b4494f819de4c30" /><Relationship Type="http://schemas.openxmlformats.org/officeDocument/2006/relationships/slide" Target="/ppt/slides/slide7.xml" Id="R2ca0a9c266e2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b9d385d3d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d893324bc4d8c" /><Relationship Type="http://schemas.openxmlformats.org/officeDocument/2006/relationships/theme" Target="/ppt/slideMasters/theme/theme1.xml" Id="R84f5de95f39148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d893324bc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60f58664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2967acc57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73dd0624e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98e82925c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c1309cc25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f3b3aa349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32c59abe43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