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1a5989262341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f363888b5041c1"/>
  </p:sldMasterIdLst>
  <p:sldIdLst>
    <p:sldId xmlns:r="http://schemas.openxmlformats.org/officeDocument/2006/relationships" id="256" r:id="R923a915bfb954133"/>
    <p:sldId xmlns:r="http://schemas.openxmlformats.org/officeDocument/2006/relationships" id="257" r:id="R658ddbbd5e624502"/>
    <p:sldId xmlns:r="http://schemas.openxmlformats.org/officeDocument/2006/relationships" id="258" r:id="R38fae152dabd4d66"/>
    <p:sldId xmlns:r="http://schemas.openxmlformats.org/officeDocument/2006/relationships" id="259" r:id="R00d53a92be724fbe"/>
    <p:sldId xmlns:r="http://schemas.openxmlformats.org/officeDocument/2006/relationships" id="260" r:id="R7c7d13f8aeff4c1e"/>
    <p:sldId xmlns:r="http://schemas.openxmlformats.org/officeDocument/2006/relationships" id="261" r:id="R4d9ffaf4c4ee4607"/>
    <p:sldId xmlns:r="http://schemas.openxmlformats.org/officeDocument/2006/relationships" id="262" r:id="R6a26526d086f4d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f363888b5041c1" /><Relationship Type="http://schemas.openxmlformats.org/officeDocument/2006/relationships/slide" Target="/ppt/slides/slide1.xml" Id="R923a915bfb954133" /><Relationship Type="http://schemas.openxmlformats.org/officeDocument/2006/relationships/slide" Target="/ppt/slides/slide2.xml" Id="R658ddbbd5e624502" /><Relationship Type="http://schemas.openxmlformats.org/officeDocument/2006/relationships/slide" Target="/ppt/slides/slide3.xml" Id="R38fae152dabd4d66" /><Relationship Type="http://schemas.openxmlformats.org/officeDocument/2006/relationships/slide" Target="/ppt/slides/slide4.xml" Id="R00d53a92be724fbe" /><Relationship Type="http://schemas.openxmlformats.org/officeDocument/2006/relationships/slide" Target="/ppt/slides/slide5.xml" Id="R7c7d13f8aeff4c1e" /><Relationship Type="http://schemas.openxmlformats.org/officeDocument/2006/relationships/slide" Target="/ppt/slides/slide6.xml" Id="R4d9ffaf4c4ee4607" /><Relationship Type="http://schemas.openxmlformats.org/officeDocument/2006/relationships/slide" Target="/ppt/slides/slide7.xml" Id="R6a26526d086f4d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5e766d8ec74f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8d31fdb864d52" /><Relationship Type="http://schemas.openxmlformats.org/officeDocument/2006/relationships/theme" Target="/ppt/slideMasters/theme/theme1.xml" Id="Ra3ff4ae3933e48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e8d31fdb864d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64041c6654f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78a32a0ec4b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644f4ae004b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77d15d06f45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70015395b44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a5c536db447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8bb06badf48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B KRISTIANSEN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B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B KRISTIANSEN AS ble etablert [år] og holder til i Oppaker.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B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B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B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9 300 940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112 087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−830 171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2 142 817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B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JONAS BUVIK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B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Skogbygdavegen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2166 Oppaker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929 086 740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B KRISTIANSEN AS</a:t>
            </a:r>
          </a:p>
        </p:txBody>
      </p:sp>
    </p:spTree>
  </p:cSld>
  <p:clrMapOvr>
    <a:masterClrMapping xmlns:a="http://schemas.openxmlformats.org/drawingml/2006/main"/>
  </p:clrMapOvr>
</p:sld>
</file>