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da346d203b41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0f67dee84b4cd2"/>
  </p:sldMasterIdLst>
  <p:sldIdLst>
    <p:sldId xmlns:r="http://schemas.openxmlformats.org/officeDocument/2006/relationships" id="256" r:id="Rd19040eabda44b0a"/>
    <p:sldId xmlns:r="http://schemas.openxmlformats.org/officeDocument/2006/relationships" id="257" r:id="Rbb8e6282312a4655"/>
    <p:sldId xmlns:r="http://schemas.openxmlformats.org/officeDocument/2006/relationships" id="258" r:id="R23468f58ba484a89"/>
    <p:sldId xmlns:r="http://schemas.openxmlformats.org/officeDocument/2006/relationships" id="259" r:id="Ref0d5bb0c14b4596"/>
    <p:sldId xmlns:r="http://schemas.openxmlformats.org/officeDocument/2006/relationships" id="260" r:id="Rbd0b740c69ff4d66"/>
    <p:sldId xmlns:r="http://schemas.openxmlformats.org/officeDocument/2006/relationships" id="261" r:id="Rfc07656e70144474"/>
    <p:sldId xmlns:r="http://schemas.openxmlformats.org/officeDocument/2006/relationships" id="262" r:id="R1e2be805e6e140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0f67dee84b4cd2" /><Relationship Type="http://schemas.openxmlformats.org/officeDocument/2006/relationships/slide" Target="/ppt/slides/slide1.xml" Id="Rd19040eabda44b0a" /><Relationship Type="http://schemas.openxmlformats.org/officeDocument/2006/relationships/slide" Target="/ppt/slides/slide2.xml" Id="Rbb8e6282312a4655" /><Relationship Type="http://schemas.openxmlformats.org/officeDocument/2006/relationships/slide" Target="/ppt/slides/slide3.xml" Id="R23468f58ba484a89" /><Relationship Type="http://schemas.openxmlformats.org/officeDocument/2006/relationships/slide" Target="/ppt/slides/slide4.xml" Id="Ref0d5bb0c14b4596" /><Relationship Type="http://schemas.openxmlformats.org/officeDocument/2006/relationships/slide" Target="/ppt/slides/slide5.xml" Id="Rbd0b740c69ff4d66" /><Relationship Type="http://schemas.openxmlformats.org/officeDocument/2006/relationships/slide" Target="/ppt/slides/slide6.xml" Id="Rfc07656e70144474" /><Relationship Type="http://schemas.openxmlformats.org/officeDocument/2006/relationships/slide" Target="/ppt/slides/slide7.xml" Id="R1e2be805e6e140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2e6c901f1946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766dae0e54b5a" /><Relationship Type="http://schemas.openxmlformats.org/officeDocument/2006/relationships/theme" Target="/ppt/slideMasters/theme/theme1.xml" Id="Ra131fdb8bab249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4766dae0e54b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984ca109c48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959faa48844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eb36e25e64a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e7bcdbddd4b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97005dd6e45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e0964874547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5e956262240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Windsor Door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Windsor Door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Windsor Door A/S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Windsor Door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Windsor Door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Windsor Door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190 580 040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4 885 982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3 244 310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22 197 744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70 861 716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Windsor Door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HERAS GROUP NORWAY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Windsor Door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929 087 461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Windsor Door A/S</a:t>
            </a:r>
          </a:p>
        </p:txBody>
      </p:sp>
    </p:spTree>
  </p:cSld>
  <p:clrMapOvr>
    <a:masterClrMapping xmlns:a="http://schemas.openxmlformats.org/drawingml/2006/main"/>
  </p:clrMapOvr>
</p:sld>
</file>