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6c5c782bc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642319d7347fc"/>
  </p:sldMasterIdLst>
  <p:sldIdLst>
    <p:sldId xmlns:r="http://schemas.openxmlformats.org/officeDocument/2006/relationships" id="256" r:id="Re0a1ec593be84641"/>
    <p:sldId xmlns:r="http://schemas.openxmlformats.org/officeDocument/2006/relationships" id="257" r:id="R66a4c0821b784cb8"/>
    <p:sldId xmlns:r="http://schemas.openxmlformats.org/officeDocument/2006/relationships" id="258" r:id="R25f8b54c1c934a03"/>
    <p:sldId xmlns:r="http://schemas.openxmlformats.org/officeDocument/2006/relationships" id="259" r:id="R3f8808b412e9467b"/>
    <p:sldId xmlns:r="http://schemas.openxmlformats.org/officeDocument/2006/relationships" id="260" r:id="R8357e1f73e354359"/>
    <p:sldId xmlns:r="http://schemas.openxmlformats.org/officeDocument/2006/relationships" id="261" r:id="Re3c9f295a77146d7"/>
    <p:sldId xmlns:r="http://schemas.openxmlformats.org/officeDocument/2006/relationships" id="262" r:id="R2eda04e9afac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642319d7347fc" /><Relationship Type="http://schemas.openxmlformats.org/officeDocument/2006/relationships/slide" Target="/ppt/slides/slide1.xml" Id="Re0a1ec593be84641" /><Relationship Type="http://schemas.openxmlformats.org/officeDocument/2006/relationships/slide" Target="/ppt/slides/slide2.xml" Id="R66a4c0821b784cb8" /><Relationship Type="http://schemas.openxmlformats.org/officeDocument/2006/relationships/slide" Target="/ppt/slides/slide3.xml" Id="R25f8b54c1c934a03" /><Relationship Type="http://schemas.openxmlformats.org/officeDocument/2006/relationships/slide" Target="/ppt/slides/slide4.xml" Id="R3f8808b412e9467b" /><Relationship Type="http://schemas.openxmlformats.org/officeDocument/2006/relationships/slide" Target="/ppt/slides/slide5.xml" Id="R8357e1f73e354359" /><Relationship Type="http://schemas.openxmlformats.org/officeDocument/2006/relationships/slide" Target="/ppt/slides/slide6.xml" Id="Re3c9f295a77146d7" /><Relationship Type="http://schemas.openxmlformats.org/officeDocument/2006/relationships/slide" Target="/ppt/slides/slide7.xml" Id="R2eda04e9afac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3570eae26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381ca14c44b8b" /><Relationship Type="http://schemas.openxmlformats.org/officeDocument/2006/relationships/theme" Target="/ppt/slideMasters/theme/theme1.xml" Id="Rf600800c125d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381ca14c4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8d4429849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49ea21f9a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16a2a23fb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696a03d89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daeab7cc49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cdc70545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e94b41e8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ENERGIHUSET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ENERGIHUSET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ENERGIHUSET VVS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ENERGIHUSET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ENERGIHUSET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ENERGIHUSET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5 324 041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2 064 932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ENERGIHUSET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DIMOU KONSTANTINOS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EPIRUS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BEDRIFTEN BRATFOS RØRSERVICE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ENERGIHUSET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Skårersletta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post@energivvs.no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929 098 579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ENERGIHUSET VVS AS</a:t>
            </a:r>
          </a:p>
        </p:txBody>
      </p:sp>
    </p:spTree>
  </p:cSld>
  <p:clrMapOvr>
    <a:masterClrMapping xmlns:a="http://schemas.openxmlformats.org/drawingml/2006/main"/>
  </p:clrMapOvr>
</p:sld>
</file>