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39045670b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2867048d914daf"/>
  </p:sldMasterIdLst>
  <p:sldIdLst>
    <p:sldId xmlns:r="http://schemas.openxmlformats.org/officeDocument/2006/relationships" id="256" r:id="R25927c948a304309"/>
    <p:sldId xmlns:r="http://schemas.openxmlformats.org/officeDocument/2006/relationships" id="257" r:id="R5f462a0edbeb4f56"/>
    <p:sldId xmlns:r="http://schemas.openxmlformats.org/officeDocument/2006/relationships" id="258" r:id="R577c6a10990145dc"/>
    <p:sldId xmlns:r="http://schemas.openxmlformats.org/officeDocument/2006/relationships" id="259" r:id="R25ec6745b18148f9"/>
    <p:sldId xmlns:r="http://schemas.openxmlformats.org/officeDocument/2006/relationships" id="260" r:id="R6921db83e9564682"/>
    <p:sldId xmlns:r="http://schemas.openxmlformats.org/officeDocument/2006/relationships" id="261" r:id="R9231736abd3d4bc5"/>
    <p:sldId xmlns:r="http://schemas.openxmlformats.org/officeDocument/2006/relationships" id="262" r:id="R22a5aa776dfc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867048d914daf" /><Relationship Type="http://schemas.openxmlformats.org/officeDocument/2006/relationships/slide" Target="/ppt/slides/slide1.xml" Id="R25927c948a304309" /><Relationship Type="http://schemas.openxmlformats.org/officeDocument/2006/relationships/slide" Target="/ppt/slides/slide2.xml" Id="R5f462a0edbeb4f56" /><Relationship Type="http://schemas.openxmlformats.org/officeDocument/2006/relationships/slide" Target="/ppt/slides/slide3.xml" Id="R577c6a10990145dc" /><Relationship Type="http://schemas.openxmlformats.org/officeDocument/2006/relationships/slide" Target="/ppt/slides/slide4.xml" Id="R25ec6745b18148f9" /><Relationship Type="http://schemas.openxmlformats.org/officeDocument/2006/relationships/slide" Target="/ppt/slides/slide5.xml" Id="R6921db83e9564682" /><Relationship Type="http://schemas.openxmlformats.org/officeDocument/2006/relationships/slide" Target="/ppt/slides/slide6.xml" Id="R9231736abd3d4bc5" /><Relationship Type="http://schemas.openxmlformats.org/officeDocument/2006/relationships/slide" Target="/ppt/slides/slide7.xml" Id="R22a5aa776dfc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eac626daf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f283988543e0" /><Relationship Type="http://schemas.openxmlformats.org/officeDocument/2006/relationships/theme" Target="/ppt/slideMasters/theme/theme1.xml" Id="R3f7fee1068e3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ef2839885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e97fe3df46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f5302d46b49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6e75860e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a64501d06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584c2ab8e4a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853c0ff7f49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eda40edfd45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KAZE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KAZE HOLDING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YOUSSEF KASEM ABBASS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Vassbonnveien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929 098 722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KAZE HOLDING AS</a:t>
            </a:r>
          </a:p>
        </p:txBody>
      </p:sp>
    </p:spTree>
  </p:cSld>
  <p:clrMapOvr>
    <a:masterClrMapping xmlns:a="http://schemas.openxmlformats.org/drawingml/2006/main"/>
  </p:clrMapOvr>
</p:sld>
</file>