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ddb1b1cec849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17848a6ccf4ba4"/>
  </p:sldMasterIdLst>
  <p:sldIdLst>
    <p:sldId xmlns:r="http://schemas.openxmlformats.org/officeDocument/2006/relationships" id="256" r:id="R6209faf2a2f44874"/>
    <p:sldId xmlns:r="http://schemas.openxmlformats.org/officeDocument/2006/relationships" id="257" r:id="Ra1f1c882c39b4a7e"/>
    <p:sldId xmlns:r="http://schemas.openxmlformats.org/officeDocument/2006/relationships" id="258" r:id="R13c0cd40f2324326"/>
    <p:sldId xmlns:r="http://schemas.openxmlformats.org/officeDocument/2006/relationships" id="259" r:id="R1fcd1c7052e24c8e"/>
    <p:sldId xmlns:r="http://schemas.openxmlformats.org/officeDocument/2006/relationships" id="260" r:id="R6fa7bbc4278f444d"/>
    <p:sldId xmlns:r="http://schemas.openxmlformats.org/officeDocument/2006/relationships" id="261" r:id="R4bbefe0904c54bda"/>
    <p:sldId xmlns:r="http://schemas.openxmlformats.org/officeDocument/2006/relationships" id="262" r:id="R1ca28a19ae324d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7848a6ccf4ba4" /><Relationship Type="http://schemas.openxmlformats.org/officeDocument/2006/relationships/slide" Target="/ppt/slides/slide1.xml" Id="R6209faf2a2f44874" /><Relationship Type="http://schemas.openxmlformats.org/officeDocument/2006/relationships/slide" Target="/ppt/slides/slide2.xml" Id="Ra1f1c882c39b4a7e" /><Relationship Type="http://schemas.openxmlformats.org/officeDocument/2006/relationships/slide" Target="/ppt/slides/slide3.xml" Id="R13c0cd40f2324326" /><Relationship Type="http://schemas.openxmlformats.org/officeDocument/2006/relationships/slide" Target="/ppt/slides/slide4.xml" Id="R1fcd1c7052e24c8e" /><Relationship Type="http://schemas.openxmlformats.org/officeDocument/2006/relationships/slide" Target="/ppt/slides/slide5.xml" Id="R6fa7bbc4278f444d" /><Relationship Type="http://schemas.openxmlformats.org/officeDocument/2006/relationships/slide" Target="/ppt/slides/slide6.xml" Id="R4bbefe0904c54bda" /><Relationship Type="http://schemas.openxmlformats.org/officeDocument/2006/relationships/slide" Target="/ppt/slides/slide7.xml" Id="R1ca28a19ae324d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27831f803548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61ea6181348ea" /><Relationship Type="http://schemas.openxmlformats.org/officeDocument/2006/relationships/theme" Target="/ppt/slideMasters/theme/theme1.xml" Id="R45e060f3c11145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f61ea6181348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5521baa1946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36f7a6a784c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89774a63b42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a239d9ae349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c02e2900b45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6fe29552543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93065af5d48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ALEX EGELAND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 EGELAND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 EGELAND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 EGELAND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 EGELAND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 EGELAND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 EGELAND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 ALEKSEI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 EGELAND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Condeep-veien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929 104 005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 EGELAND INVEST AS</a:t>
            </a:r>
          </a:p>
        </p:txBody>
      </p:sp>
    </p:spTree>
  </p:cSld>
  <p:clrMapOvr>
    <a:masterClrMapping xmlns:a="http://schemas.openxmlformats.org/drawingml/2006/main"/>
  </p:clrMapOvr>
</p:sld>
</file>