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98b12d2da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0546e356b495f"/>
  </p:sldMasterIdLst>
  <p:sldIdLst>
    <p:sldId xmlns:r="http://schemas.openxmlformats.org/officeDocument/2006/relationships" id="256" r:id="Re58eb8af9f794901"/>
    <p:sldId xmlns:r="http://schemas.openxmlformats.org/officeDocument/2006/relationships" id="257" r:id="Rf063bbfeafb04b8a"/>
    <p:sldId xmlns:r="http://schemas.openxmlformats.org/officeDocument/2006/relationships" id="258" r:id="R12f74e6cfc674366"/>
    <p:sldId xmlns:r="http://schemas.openxmlformats.org/officeDocument/2006/relationships" id="259" r:id="R395fa0c8349b4b45"/>
    <p:sldId xmlns:r="http://schemas.openxmlformats.org/officeDocument/2006/relationships" id="260" r:id="Rc1ec7abd926b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0546e356b495f" /><Relationship Type="http://schemas.openxmlformats.org/officeDocument/2006/relationships/slide" Target="/ppt/slides/slide1.xml" Id="Re58eb8af9f794901" /><Relationship Type="http://schemas.openxmlformats.org/officeDocument/2006/relationships/slide" Target="/ppt/slides/slide2.xml" Id="Rf063bbfeafb04b8a" /><Relationship Type="http://schemas.openxmlformats.org/officeDocument/2006/relationships/slide" Target="/ppt/slides/slide3.xml" Id="R12f74e6cfc674366" /><Relationship Type="http://schemas.openxmlformats.org/officeDocument/2006/relationships/slide" Target="/ppt/slides/slide4.xml" Id="R395fa0c8349b4b45" /><Relationship Type="http://schemas.openxmlformats.org/officeDocument/2006/relationships/slide" Target="/ppt/slides/slide5.xml" Id="Rc1ec7abd926b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ba983b305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fa3126eff46ee" /><Relationship Type="http://schemas.openxmlformats.org/officeDocument/2006/relationships/theme" Target="/ppt/slideMasters/theme/theme1.xml" Id="R550de3ffa165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fa3126eff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c638e967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c0b23d6e9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6b0936f4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69c8270a5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3024f0c1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B. MOBERG CAND.PHILOL./ARCHITECT WITH LICENSE IN NORWAY. ACCORDIONIMPORT.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B. MOBERG CAND.PHILOL./ARCHITECT WITH LICENSE IN NORWAY. ACCORDIONIMPORT.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B. MOBERG CAND.PHILOL./ARCHITECT WITH LICENSE IN NORWAY. ACCORDIONIMPORT.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B. MOBERG CAND.PHILOL./ARCHITECT WITH LICENSE IN NORWAY. ACCORDIONIMPORT.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B. MOBERG CAND.PHILOL./ARCHITECT WITH LICENSE IN NORWAY. ACCORDIONIMPORT.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B. MOBERG CAND.PHILOL./ARCHITECT WITH LICENSE IN NORWAY. ACCORDIONIMPORT.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Olsvikstallen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929 105 702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B. MOBERG CAND.PHILOL./ARCHITECT WITH LICENSE IN NORWAY. ACCORDIONIMPORT.</a:t>
            </a:r>
          </a:p>
        </p:txBody>
      </p:sp>
    </p:spTree>
  </p:cSld>
  <p:clrMapOvr>
    <a:masterClrMapping xmlns:a="http://schemas.openxmlformats.org/drawingml/2006/main"/>
  </p:clrMapOvr>
</p:sld>
</file>