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1c16c2a87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9409ff5bb440e"/>
  </p:sldMasterIdLst>
  <p:sldIdLst>
    <p:sldId xmlns:r="http://schemas.openxmlformats.org/officeDocument/2006/relationships" id="256" r:id="Rafb9df169204402a"/>
    <p:sldId xmlns:r="http://schemas.openxmlformats.org/officeDocument/2006/relationships" id="257" r:id="R97d71d272d2148b2"/>
    <p:sldId xmlns:r="http://schemas.openxmlformats.org/officeDocument/2006/relationships" id="258" r:id="R810d4d8b27bd47fb"/>
    <p:sldId xmlns:r="http://schemas.openxmlformats.org/officeDocument/2006/relationships" id="259" r:id="R2a1e5ad7267549d6"/>
    <p:sldId xmlns:r="http://schemas.openxmlformats.org/officeDocument/2006/relationships" id="260" r:id="Rdc14ae2c19a64957"/>
    <p:sldId xmlns:r="http://schemas.openxmlformats.org/officeDocument/2006/relationships" id="261" r:id="R068d3d2218f4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9409ff5bb440e" /><Relationship Type="http://schemas.openxmlformats.org/officeDocument/2006/relationships/slide" Target="/ppt/slides/slide1.xml" Id="Rafb9df169204402a" /><Relationship Type="http://schemas.openxmlformats.org/officeDocument/2006/relationships/slide" Target="/ppt/slides/slide2.xml" Id="R97d71d272d2148b2" /><Relationship Type="http://schemas.openxmlformats.org/officeDocument/2006/relationships/slide" Target="/ppt/slides/slide3.xml" Id="R810d4d8b27bd47fb" /><Relationship Type="http://schemas.openxmlformats.org/officeDocument/2006/relationships/slide" Target="/ppt/slides/slide4.xml" Id="R2a1e5ad7267549d6" /><Relationship Type="http://schemas.openxmlformats.org/officeDocument/2006/relationships/slide" Target="/ppt/slides/slide5.xml" Id="Rdc14ae2c19a64957" /><Relationship Type="http://schemas.openxmlformats.org/officeDocument/2006/relationships/slide" Target="/ppt/slides/slide6.xml" Id="R068d3d2218f4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84df87482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8a50712040d9" /><Relationship Type="http://schemas.openxmlformats.org/officeDocument/2006/relationships/theme" Target="/ppt/slideMasters/theme/theme1.xml" Id="Rbcea07a9b898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c8a507120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aadef18e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e51ff63da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c5d150de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43ed7dcc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f86e45b3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e059c66c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PARAGON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929 106 954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