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48c12e0bd4a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58a818c254664"/>
  </p:sldMasterIdLst>
  <p:sldIdLst>
    <p:sldId xmlns:r="http://schemas.openxmlformats.org/officeDocument/2006/relationships" id="256" r:id="Rc2b0bc8941c44302"/>
    <p:sldId xmlns:r="http://schemas.openxmlformats.org/officeDocument/2006/relationships" id="257" r:id="R3290048a96214065"/>
    <p:sldId xmlns:r="http://schemas.openxmlformats.org/officeDocument/2006/relationships" id="258" r:id="R2a5b5aa1a875487f"/>
    <p:sldId xmlns:r="http://schemas.openxmlformats.org/officeDocument/2006/relationships" id="259" r:id="R39669bf7188a4bd2"/>
    <p:sldId xmlns:r="http://schemas.openxmlformats.org/officeDocument/2006/relationships" id="260" r:id="Race22945f68b4f68"/>
    <p:sldId xmlns:r="http://schemas.openxmlformats.org/officeDocument/2006/relationships" id="261" r:id="R5c6e926f0b5343f2"/>
    <p:sldId xmlns:r="http://schemas.openxmlformats.org/officeDocument/2006/relationships" id="262" r:id="R36db1494e8d646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58a818c254664" /><Relationship Type="http://schemas.openxmlformats.org/officeDocument/2006/relationships/slide" Target="/ppt/slides/slide1.xml" Id="Rc2b0bc8941c44302" /><Relationship Type="http://schemas.openxmlformats.org/officeDocument/2006/relationships/slide" Target="/ppt/slides/slide2.xml" Id="R3290048a96214065" /><Relationship Type="http://schemas.openxmlformats.org/officeDocument/2006/relationships/slide" Target="/ppt/slides/slide3.xml" Id="R2a5b5aa1a875487f" /><Relationship Type="http://schemas.openxmlformats.org/officeDocument/2006/relationships/slide" Target="/ppt/slides/slide4.xml" Id="R39669bf7188a4bd2" /><Relationship Type="http://schemas.openxmlformats.org/officeDocument/2006/relationships/slide" Target="/ppt/slides/slide5.xml" Id="Race22945f68b4f68" /><Relationship Type="http://schemas.openxmlformats.org/officeDocument/2006/relationships/slide" Target="/ppt/slides/slide6.xml" Id="R5c6e926f0b5343f2" /><Relationship Type="http://schemas.openxmlformats.org/officeDocument/2006/relationships/slide" Target="/ppt/slides/slide7.xml" Id="R36db1494e8d646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2c1498054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4636b23ee4408" /><Relationship Type="http://schemas.openxmlformats.org/officeDocument/2006/relationships/theme" Target="/ppt/slideMasters/theme/theme1.xml" Id="R29e2bd33ef16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54636b23ee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0f33f479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8005b6ff040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918e1ab4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e5ce6e8284f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7453ae610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07176e302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40ca00da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PARAGON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PARAGON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366 567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UTOSLAHTI TUOMO ANTON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Økernveien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929 106 954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PARAGON VVS AS</a:t>
            </a:r>
          </a:p>
        </p:txBody>
      </p:sp>
    </p:spTree>
  </p:cSld>
  <p:clrMapOvr>
    <a:masterClrMapping xmlns:a="http://schemas.openxmlformats.org/drawingml/2006/main"/>
  </p:clrMapOvr>
</p:sld>
</file>