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831c19a0a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e0b6f7c2b4797"/>
  </p:sldMasterIdLst>
  <p:sldIdLst>
    <p:sldId xmlns:r="http://schemas.openxmlformats.org/officeDocument/2006/relationships" id="256" r:id="Rb839e76278424d74"/>
    <p:sldId xmlns:r="http://schemas.openxmlformats.org/officeDocument/2006/relationships" id="257" r:id="R28f495c6f2c845e4"/>
    <p:sldId xmlns:r="http://schemas.openxmlformats.org/officeDocument/2006/relationships" id="258" r:id="R41f3d45f6cd6406d"/>
    <p:sldId xmlns:r="http://schemas.openxmlformats.org/officeDocument/2006/relationships" id="259" r:id="Recbe5604e1bc479d"/>
    <p:sldId xmlns:r="http://schemas.openxmlformats.org/officeDocument/2006/relationships" id="260" r:id="R43998b2a3a9844d8"/>
    <p:sldId xmlns:r="http://schemas.openxmlformats.org/officeDocument/2006/relationships" id="261" r:id="R22e5e0946afe4c26"/>
    <p:sldId xmlns:r="http://schemas.openxmlformats.org/officeDocument/2006/relationships" id="262" r:id="R83d9c29c5cf3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e0b6f7c2b4797" /><Relationship Type="http://schemas.openxmlformats.org/officeDocument/2006/relationships/slide" Target="/ppt/slides/slide1.xml" Id="Rb839e76278424d74" /><Relationship Type="http://schemas.openxmlformats.org/officeDocument/2006/relationships/slide" Target="/ppt/slides/slide2.xml" Id="R28f495c6f2c845e4" /><Relationship Type="http://schemas.openxmlformats.org/officeDocument/2006/relationships/slide" Target="/ppt/slides/slide3.xml" Id="R41f3d45f6cd6406d" /><Relationship Type="http://schemas.openxmlformats.org/officeDocument/2006/relationships/slide" Target="/ppt/slides/slide4.xml" Id="Recbe5604e1bc479d" /><Relationship Type="http://schemas.openxmlformats.org/officeDocument/2006/relationships/slide" Target="/ppt/slides/slide5.xml" Id="R43998b2a3a9844d8" /><Relationship Type="http://schemas.openxmlformats.org/officeDocument/2006/relationships/slide" Target="/ppt/slides/slide6.xml" Id="R22e5e0946afe4c26" /><Relationship Type="http://schemas.openxmlformats.org/officeDocument/2006/relationships/slide" Target="/ppt/slides/slide7.xml" Id="R83d9c29c5cf3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4f71756ac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5950bd36493b" /><Relationship Type="http://schemas.openxmlformats.org/officeDocument/2006/relationships/theme" Target="/ppt/slideMasters/theme/theme1.xml" Id="Rbf217b14cf41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25950bd36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439bf836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56fe39713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ba0a9d62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66912c1e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3dd7036e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a93610419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b9c82266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HAMMERHEAD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HAMMERHEAD TECHNOLOGY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97 962 547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99 479 959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Hiorth, Kringsjåvegen 20D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929 112 911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