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86de8bbc144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c1108413d448b"/>
  </p:sldMasterIdLst>
  <p:sldIdLst>
    <p:sldId xmlns:r="http://schemas.openxmlformats.org/officeDocument/2006/relationships" id="256" r:id="R6289593e73c84e9f"/>
    <p:sldId xmlns:r="http://schemas.openxmlformats.org/officeDocument/2006/relationships" id="257" r:id="R0d35f093e08c4014"/>
    <p:sldId xmlns:r="http://schemas.openxmlformats.org/officeDocument/2006/relationships" id="258" r:id="Rc2f7be4dce40496e"/>
    <p:sldId xmlns:r="http://schemas.openxmlformats.org/officeDocument/2006/relationships" id="259" r:id="R8e9da65d7a364e5f"/>
    <p:sldId xmlns:r="http://schemas.openxmlformats.org/officeDocument/2006/relationships" id="260" r:id="Rcc624ef4a9574d68"/>
    <p:sldId xmlns:r="http://schemas.openxmlformats.org/officeDocument/2006/relationships" id="261" r:id="Rf81c3476d1e84e0a"/>
    <p:sldId xmlns:r="http://schemas.openxmlformats.org/officeDocument/2006/relationships" id="262" r:id="Rbde42ef11c90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c1108413d448b" /><Relationship Type="http://schemas.openxmlformats.org/officeDocument/2006/relationships/slide" Target="/ppt/slides/slide1.xml" Id="R6289593e73c84e9f" /><Relationship Type="http://schemas.openxmlformats.org/officeDocument/2006/relationships/slide" Target="/ppt/slides/slide2.xml" Id="R0d35f093e08c4014" /><Relationship Type="http://schemas.openxmlformats.org/officeDocument/2006/relationships/slide" Target="/ppt/slides/slide3.xml" Id="Rc2f7be4dce40496e" /><Relationship Type="http://schemas.openxmlformats.org/officeDocument/2006/relationships/slide" Target="/ppt/slides/slide4.xml" Id="R8e9da65d7a364e5f" /><Relationship Type="http://schemas.openxmlformats.org/officeDocument/2006/relationships/slide" Target="/ppt/slides/slide5.xml" Id="Rcc624ef4a9574d68" /><Relationship Type="http://schemas.openxmlformats.org/officeDocument/2006/relationships/slide" Target="/ppt/slides/slide6.xml" Id="Rf81c3476d1e84e0a" /><Relationship Type="http://schemas.openxmlformats.org/officeDocument/2006/relationships/slide" Target="/ppt/slides/slide7.xml" Id="Rbde42ef11c90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3fc363a6f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42c93fe7a453a" /><Relationship Type="http://schemas.openxmlformats.org/officeDocument/2006/relationships/theme" Target="/ppt/slideMasters/theme/theme1.xml" Id="Rcd49219ed06c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142c93fe7a45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d7766ee02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ed825951e4c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e12c45a19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8f55bfa13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3141e33734b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e30653538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77d9c54e4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AUTORIAGRUPPEN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AUTORIAGRUPPEN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22 828 238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−3 536 460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79 753 414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159 588 240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VIATURA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929 118 812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AUTORIAGRUPPEN AS</a:t>
            </a:r>
          </a:p>
        </p:txBody>
      </p:sp>
    </p:spTree>
  </p:cSld>
  <p:clrMapOvr>
    <a:masterClrMapping xmlns:a="http://schemas.openxmlformats.org/drawingml/2006/main"/>
  </p:clrMapOvr>
</p:sld>
</file>