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ab83b7237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d29b18d31461a"/>
  </p:sldMasterIdLst>
  <p:sldIdLst>
    <p:sldId xmlns:r="http://schemas.openxmlformats.org/officeDocument/2006/relationships" id="256" r:id="Rc0bad4de9ab24fda"/>
    <p:sldId xmlns:r="http://schemas.openxmlformats.org/officeDocument/2006/relationships" id="257" r:id="Rb552877785ae44a5"/>
    <p:sldId xmlns:r="http://schemas.openxmlformats.org/officeDocument/2006/relationships" id="258" r:id="Rab2fb21aab9d4bba"/>
    <p:sldId xmlns:r="http://schemas.openxmlformats.org/officeDocument/2006/relationships" id="259" r:id="R0d38ccbe0b474477"/>
    <p:sldId xmlns:r="http://schemas.openxmlformats.org/officeDocument/2006/relationships" id="260" r:id="Rb58f60a7c960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d29b18d31461a" /><Relationship Type="http://schemas.openxmlformats.org/officeDocument/2006/relationships/slide" Target="/ppt/slides/slide1.xml" Id="Rc0bad4de9ab24fda" /><Relationship Type="http://schemas.openxmlformats.org/officeDocument/2006/relationships/slide" Target="/ppt/slides/slide2.xml" Id="Rb552877785ae44a5" /><Relationship Type="http://schemas.openxmlformats.org/officeDocument/2006/relationships/slide" Target="/ppt/slides/slide3.xml" Id="Rab2fb21aab9d4bba" /><Relationship Type="http://schemas.openxmlformats.org/officeDocument/2006/relationships/slide" Target="/ppt/slides/slide4.xml" Id="R0d38ccbe0b474477" /><Relationship Type="http://schemas.openxmlformats.org/officeDocument/2006/relationships/slide" Target="/ppt/slides/slide5.xml" Id="Rb58f60a7c960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cae0df97f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72f94b234a49" /><Relationship Type="http://schemas.openxmlformats.org/officeDocument/2006/relationships/theme" Target="/ppt/slideMasters/theme/theme1.xml" Id="R35777f0fb6ab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172f94b23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db9e122d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eb8fec30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6ac05090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2d66e1df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de6e5469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K.R PEDERSEN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K.R PEDERSEN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K.R PEDERSEN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K.R PEDERSEN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K.R PEDERSEN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K.R PEDERSEN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8613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K.R PEDERSEN</a:t>
            </a:r>
          </a:p>
        </p:txBody>
      </p:sp>
    </p:spTree>
  </p:cSld>
  <p:clrMapOvr>
    <a:masterClrMapping xmlns:a="http://schemas.openxmlformats.org/drawingml/2006/main"/>
  </p:clrMapOvr>
</p:sld>
</file>