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0e35a02fc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498e3b5974919"/>
  </p:sldMasterIdLst>
  <p:sldIdLst>
    <p:sldId xmlns:r="http://schemas.openxmlformats.org/officeDocument/2006/relationships" id="256" r:id="R8448dc9224014574"/>
    <p:sldId xmlns:r="http://schemas.openxmlformats.org/officeDocument/2006/relationships" id="257" r:id="Rb0776adb1059463d"/>
    <p:sldId xmlns:r="http://schemas.openxmlformats.org/officeDocument/2006/relationships" id="258" r:id="Rdc2294eee9be4240"/>
    <p:sldId xmlns:r="http://schemas.openxmlformats.org/officeDocument/2006/relationships" id="259" r:id="R9640efc201154275"/>
    <p:sldId xmlns:r="http://schemas.openxmlformats.org/officeDocument/2006/relationships" id="260" r:id="R15b931c930c440c2"/>
    <p:sldId xmlns:r="http://schemas.openxmlformats.org/officeDocument/2006/relationships" id="261" r:id="R9d810f7c002a4d77"/>
    <p:sldId xmlns:r="http://schemas.openxmlformats.org/officeDocument/2006/relationships" id="262" r:id="Rb52bb8205904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498e3b5974919" /><Relationship Type="http://schemas.openxmlformats.org/officeDocument/2006/relationships/slide" Target="/ppt/slides/slide1.xml" Id="R8448dc9224014574" /><Relationship Type="http://schemas.openxmlformats.org/officeDocument/2006/relationships/slide" Target="/ppt/slides/slide2.xml" Id="Rb0776adb1059463d" /><Relationship Type="http://schemas.openxmlformats.org/officeDocument/2006/relationships/slide" Target="/ppt/slides/slide3.xml" Id="Rdc2294eee9be4240" /><Relationship Type="http://schemas.openxmlformats.org/officeDocument/2006/relationships/slide" Target="/ppt/slides/slide4.xml" Id="R9640efc201154275" /><Relationship Type="http://schemas.openxmlformats.org/officeDocument/2006/relationships/slide" Target="/ppt/slides/slide5.xml" Id="R15b931c930c440c2" /><Relationship Type="http://schemas.openxmlformats.org/officeDocument/2006/relationships/slide" Target="/ppt/slides/slide6.xml" Id="R9d810f7c002a4d77" /><Relationship Type="http://schemas.openxmlformats.org/officeDocument/2006/relationships/slide" Target="/ppt/slides/slide7.xml" Id="Rb52bb8205904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92b545d74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8851b1bc4929" /><Relationship Type="http://schemas.openxmlformats.org/officeDocument/2006/relationships/theme" Target="/ppt/slideMasters/theme/theme1.xml" Id="Rb8c89d7638c9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c8851b1bc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98679641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dba99165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d64b4cbd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47079f21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62cdb4e4b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f401e1ea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abe557836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S&amp;K HAMMER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S&amp;K HAMMER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SVEIN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Dalstøkket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929 127 838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S&amp;K HAMMER INVEST AS</a:t>
            </a:r>
          </a:p>
        </p:txBody>
      </p:sp>
    </p:spTree>
  </p:cSld>
  <p:clrMapOvr>
    <a:masterClrMapping xmlns:a="http://schemas.openxmlformats.org/drawingml/2006/main"/>
  </p:clrMapOvr>
</p:sld>
</file>