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4012a783d743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055ea8883845a0"/>
  </p:sldMasterIdLst>
  <p:sldIdLst>
    <p:sldId xmlns:r="http://schemas.openxmlformats.org/officeDocument/2006/relationships" id="256" r:id="R0c88e9e28bef474e"/>
    <p:sldId xmlns:r="http://schemas.openxmlformats.org/officeDocument/2006/relationships" id="257" r:id="R9e1af5f3f3874c19"/>
    <p:sldId xmlns:r="http://schemas.openxmlformats.org/officeDocument/2006/relationships" id="258" r:id="Rb3f147e0ba7e42c3"/>
    <p:sldId xmlns:r="http://schemas.openxmlformats.org/officeDocument/2006/relationships" id="259" r:id="Rfd1ffd7e4d6141b2"/>
    <p:sldId xmlns:r="http://schemas.openxmlformats.org/officeDocument/2006/relationships" id="260" r:id="R4693a8d0577745fb"/>
    <p:sldId xmlns:r="http://schemas.openxmlformats.org/officeDocument/2006/relationships" id="261" r:id="R4b1c6d3dbcad4af0"/>
    <p:sldId xmlns:r="http://schemas.openxmlformats.org/officeDocument/2006/relationships" id="262" r:id="R039eff99ed124e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55ea8883845a0" /><Relationship Type="http://schemas.openxmlformats.org/officeDocument/2006/relationships/slide" Target="/ppt/slides/slide1.xml" Id="R0c88e9e28bef474e" /><Relationship Type="http://schemas.openxmlformats.org/officeDocument/2006/relationships/slide" Target="/ppt/slides/slide2.xml" Id="R9e1af5f3f3874c19" /><Relationship Type="http://schemas.openxmlformats.org/officeDocument/2006/relationships/slide" Target="/ppt/slides/slide3.xml" Id="Rb3f147e0ba7e42c3" /><Relationship Type="http://schemas.openxmlformats.org/officeDocument/2006/relationships/slide" Target="/ppt/slides/slide4.xml" Id="Rfd1ffd7e4d6141b2" /><Relationship Type="http://schemas.openxmlformats.org/officeDocument/2006/relationships/slide" Target="/ppt/slides/slide5.xml" Id="R4693a8d0577745fb" /><Relationship Type="http://schemas.openxmlformats.org/officeDocument/2006/relationships/slide" Target="/ppt/slides/slide6.xml" Id="R4b1c6d3dbcad4af0" /><Relationship Type="http://schemas.openxmlformats.org/officeDocument/2006/relationships/slide" Target="/ppt/slides/slide7.xml" Id="R039eff99ed124e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6473dc90843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2c03e260b4c73" /><Relationship Type="http://schemas.openxmlformats.org/officeDocument/2006/relationships/theme" Target="/ppt/slideMasters/theme/theme1.xml" Id="R6bfa065cafe042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82c03e260b4c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6c3e06601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2fa13bac94d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725a04afc42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b3c5a204340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5b5b85bf54e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cbc2640e04e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fb3f80aa244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BYGGERIA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BYGGERIA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BYGGERIA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BYGGERIA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BYGGERIA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BYGGERIA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15 458 243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624 772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3 017 934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BYGGERIA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SUBOC ANDZEJ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BYGGERIA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Nordmørsveien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929 134 648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BYGGERIA AS</a:t>
            </a:r>
          </a:p>
        </p:txBody>
      </p:sp>
    </p:spTree>
  </p:cSld>
  <p:clrMapOvr>
    <a:masterClrMapping xmlns:a="http://schemas.openxmlformats.org/drawingml/2006/main"/>
  </p:clrMapOvr>
</p:sld>
</file>