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fc39fa459e4e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8627bc29114cfb"/>
  </p:sldMasterIdLst>
  <p:sldIdLst>
    <p:sldId xmlns:r="http://schemas.openxmlformats.org/officeDocument/2006/relationships" id="256" r:id="R1448acd7206142bb"/>
    <p:sldId xmlns:r="http://schemas.openxmlformats.org/officeDocument/2006/relationships" id="257" r:id="R6f5b52ece8bf40c0"/>
    <p:sldId xmlns:r="http://schemas.openxmlformats.org/officeDocument/2006/relationships" id="258" r:id="R04a59bef9a0b4d5f"/>
    <p:sldId xmlns:r="http://schemas.openxmlformats.org/officeDocument/2006/relationships" id="259" r:id="R72fc17c7a9d8461a"/>
    <p:sldId xmlns:r="http://schemas.openxmlformats.org/officeDocument/2006/relationships" id="260" r:id="R1847ea6e039a48c6"/>
    <p:sldId xmlns:r="http://schemas.openxmlformats.org/officeDocument/2006/relationships" id="261" r:id="R5d4fe29ad31c429b"/>
    <p:sldId xmlns:r="http://schemas.openxmlformats.org/officeDocument/2006/relationships" id="262" r:id="R66c963e8595f4e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627bc29114cfb" /><Relationship Type="http://schemas.openxmlformats.org/officeDocument/2006/relationships/slide" Target="/ppt/slides/slide1.xml" Id="R1448acd7206142bb" /><Relationship Type="http://schemas.openxmlformats.org/officeDocument/2006/relationships/slide" Target="/ppt/slides/slide2.xml" Id="R6f5b52ece8bf40c0" /><Relationship Type="http://schemas.openxmlformats.org/officeDocument/2006/relationships/slide" Target="/ppt/slides/slide3.xml" Id="R04a59bef9a0b4d5f" /><Relationship Type="http://schemas.openxmlformats.org/officeDocument/2006/relationships/slide" Target="/ppt/slides/slide4.xml" Id="R72fc17c7a9d8461a" /><Relationship Type="http://schemas.openxmlformats.org/officeDocument/2006/relationships/slide" Target="/ppt/slides/slide5.xml" Id="R1847ea6e039a48c6" /><Relationship Type="http://schemas.openxmlformats.org/officeDocument/2006/relationships/slide" Target="/ppt/slides/slide6.xml" Id="R5d4fe29ad31c429b" /><Relationship Type="http://schemas.openxmlformats.org/officeDocument/2006/relationships/slide" Target="/ppt/slides/slide7.xml" Id="R66c963e8595f4e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7072bcca541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af5b47df345a1" /><Relationship Type="http://schemas.openxmlformats.org/officeDocument/2006/relationships/theme" Target="/ppt/slideMasters/theme/theme1.xml" Id="Rd40f3d1f09c344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7af5b47df345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813f522d348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e27d7a92344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4036c08e648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288daed5a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da259b5b94a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ad2491c8a44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19c30771541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SKRUTEK BILVERKSTED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SKRUTEK BILVERKSTED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SKRUTEK BILVERKSTED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SKRUTEK BILVERKSTED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SKRUTEK BILVERKSTED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SKRUTEK BILVERKSTED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6 777 103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897 130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3 546 453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SKRUTEK BILVERKSTED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KUSS-ANGELSEN SIGURD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RAZGONOVA LIDIJA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SKRUTEK BILVERKSTED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929 135 164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SKRUTEK BILVERKSTED AS</a:t>
            </a:r>
          </a:p>
        </p:txBody>
      </p:sp>
    </p:spTree>
  </p:cSld>
  <p:clrMapOvr>
    <a:masterClrMapping xmlns:a="http://schemas.openxmlformats.org/drawingml/2006/main"/>
  </p:clrMapOvr>
</p:sld>
</file>