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c62b37910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e258fa5d74d46"/>
  </p:sldMasterIdLst>
  <p:sldIdLst>
    <p:sldId xmlns:r="http://schemas.openxmlformats.org/officeDocument/2006/relationships" id="256" r:id="Re9d4d1fd53fc492e"/>
    <p:sldId xmlns:r="http://schemas.openxmlformats.org/officeDocument/2006/relationships" id="257" r:id="R5d3c3f5873634cb9"/>
    <p:sldId xmlns:r="http://schemas.openxmlformats.org/officeDocument/2006/relationships" id="258" r:id="Rfdacce8863ef4b13"/>
    <p:sldId xmlns:r="http://schemas.openxmlformats.org/officeDocument/2006/relationships" id="259" r:id="Rdb56ca6ea1c743c4"/>
    <p:sldId xmlns:r="http://schemas.openxmlformats.org/officeDocument/2006/relationships" id="260" r:id="R3f944b5e7de94d5f"/>
    <p:sldId xmlns:r="http://schemas.openxmlformats.org/officeDocument/2006/relationships" id="261" r:id="R6b151eab18cb4341"/>
    <p:sldId xmlns:r="http://schemas.openxmlformats.org/officeDocument/2006/relationships" id="262" r:id="Ra9b8bf15f31d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e258fa5d74d46" /><Relationship Type="http://schemas.openxmlformats.org/officeDocument/2006/relationships/slide" Target="/ppt/slides/slide1.xml" Id="Re9d4d1fd53fc492e" /><Relationship Type="http://schemas.openxmlformats.org/officeDocument/2006/relationships/slide" Target="/ppt/slides/slide2.xml" Id="R5d3c3f5873634cb9" /><Relationship Type="http://schemas.openxmlformats.org/officeDocument/2006/relationships/slide" Target="/ppt/slides/slide3.xml" Id="Rfdacce8863ef4b13" /><Relationship Type="http://schemas.openxmlformats.org/officeDocument/2006/relationships/slide" Target="/ppt/slides/slide4.xml" Id="Rdb56ca6ea1c743c4" /><Relationship Type="http://schemas.openxmlformats.org/officeDocument/2006/relationships/slide" Target="/ppt/slides/slide5.xml" Id="R3f944b5e7de94d5f" /><Relationship Type="http://schemas.openxmlformats.org/officeDocument/2006/relationships/slide" Target="/ppt/slides/slide6.xml" Id="R6b151eab18cb4341" /><Relationship Type="http://schemas.openxmlformats.org/officeDocument/2006/relationships/slide" Target="/ppt/slides/slide7.xml" Id="Ra9b8bf15f31d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f1036fe23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7685733134178" /><Relationship Type="http://schemas.openxmlformats.org/officeDocument/2006/relationships/theme" Target="/ppt/slideMasters/theme/theme1.xml" Id="R363df7d0ad74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b768573313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30a3c74bb46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e0a731fe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bc2fe2fa9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6bebedf6f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4d9bda944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58d54faa9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bd5ff0544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SLETTO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7 660 622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12 943 731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KAPOS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AMSL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HUB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929 140 877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HOLDING AS</a:t>
            </a:r>
          </a:p>
        </p:txBody>
      </p:sp>
    </p:spTree>
  </p:cSld>
  <p:clrMapOvr>
    <a:masterClrMapping xmlns:a="http://schemas.openxmlformats.org/drawingml/2006/main"/>
  </p:clrMapOvr>
</p:sld>
</file>