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662b9e0a3c46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9662d218a64c61"/>
  </p:sldMasterIdLst>
  <p:sldIdLst>
    <p:sldId xmlns:r="http://schemas.openxmlformats.org/officeDocument/2006/relationships" id="256" r:id="Re144081656ed4740"/>
    <p:sldId xmlns:r="http://schemas.openxmlformats.org/officeDocument/2006/relationships" id="257" r:id="Rf7183cfd656a462d"/>
    <p:sldId xmlns:r="http://schemas.openxmlformats.org/officeDocument/2006/relationships" id="258" r:id="R939b932e5cc0418f"/>
    <p:sldId xmlns:r="http://schemas.openxmlformats.org/officeDocument/2006/relationships" id="259" r:id="R2262b834826e410d"/>
    <p:sldId xmlns:r="http://schemas.openxmlformats.org/officeDocument/2006/relationships" id="260" r:id="R3c37253f6a34403d"/>
    <p:sldId xmlns:r="http://schemas.openxmlformats.org/officeDocument/2006/relationships" id="261" r:id="R3843eafc477a4c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9662d218a64c61" /><Relationship Type="http://schemas.openxmlformats.org/officeDocument/2006/relationships/slide" Target="/ppt/slides/slide1.xml" Id="Re144081656ed4740" /><Relationship Type="http://schemas.openxmlformats.org/officeDocument/2006/relationships/slide" Target="/ppt/slides/slide2.xml" Id="Rf7183cfd656a462d" /><Relationship Type="http://schemas.openxmlformats.org/officeDocument/2006/relationships/slide" Target="/ppt/slides/slide3.xml" Id="R939b932e5cc0418f" /><Relationship Type="http://schemas.openxmlformats.org/officeDocument/2006/relationships/slide" Target="/ppt/slides/slide4.xml" Id="R2262b834826e410d" /><Relationship Type="http://schemas.openxmlformats.org/officeDocument/2006/relationships/slide" Target="/ppt/slides/slide5.xml" Id="R3c37253f6a34403d" /><Relationship Type="http://schemas.openxmlformats.org/officeDocument/2006/relationships/slide" Target="/ppt/slides/slide6.xml" Id="R3843eafc477a4c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1da2f4db2542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5b0d7cf21484c" /><Relationship Type="http://schemas.openxmlformats.org/officeDocument/2006/relationships/theme" Target="/ppt/slideMasters/theme/theme1.xml" Id="Rc2e5c21f1ece48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25b0d7cf2148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072db025445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2bfd4b1c846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9685fe5234f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a46aca7ae49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35950804a43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542c2eb1f4a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HELGEMO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HELGEMO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HELGEMO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HELGEMO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HELGEMO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HELGEMO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Sandmovegen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7093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90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kjellingar@rorlegger1.no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929 145 437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HELGEMO VVS AS</a:t>
            </a:r>
          </a:p>
        </p:txBody>
      </p:sp>
    </p:spTree>
  </p:cSld>
  <p:clrMapOvr>
    <a:masterClrMapping xmlns:a="http://schemas.openxmlformats.org/drawingml/2006/main"/>
  </p:clrMapOvr>
</p:sld>
</file>