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333365741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9f57d605d4193"/>
  </p:sldMasterIdLst>
  <p:sldIdLst>
    <p:sldId xmlns:r="http://schemas.openxmlformats.org/officeDocument/2006/relationships" id="256" r:id="R0aa545f8f2ba4968"/>
    <p:sldId xmlns:r="http://schemas.openxmlformats.org/officeDocument/2006/relationships" id="257" r:id="R877bc2fc5e1b4683"/>
    <p:sldId xmlns:r="http://schemas.openxmlformats.org/officeDocument/2006/relationships" id="258" r:id="R4a982912bbde46a5"/>
    <p:sldId xmlns:r="http://schemas.openxmlformats.org/officeDocument/2006/relationships" id="259" r:id="R3759030c57354c9f"/>
    <p:sldId xmlns:r="http://schemas.openxmlformats.org/officeDocument/2006/relationships" id="260" r:id="Re7abba1e3fb84d28"/>
    <p:sldId xmlns:r="http://schemas.openxmlformats.org/officeDocument/2006/relationships" id="261" r:id="R2a75080fe577424c"/>
    <p:sldId xmlns:r="http://schemas.openxmlformats.org/officeDocument/2006/relationships" id="262" r:id="R10fcd43e40db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9f57d605d4193" /><Relationship Type="http://schemas.openxmlformats.org/officeDocument/2006/relationships/slide" Target="/ppt/slides/slide1.xml" Id="R0aa545f8f2ba4968" /><Relationship Type="http://schemas.openxmlformats.org/officeDocument/2006/relationships/slide" Target="/ppt/slides/slide2.xml" Id="R877bc2fc5e1b4683" /><Relationship Type="http://schemas.openxmlformats.org/officeDocument/2006/relationships/slide" Target="/ppt/slides/slide3.xml" Id="R4a982912bbde46a5" /><Relationship Type="http://schemas.openxmlformats.org/officeDocument/2006/relationships/slide" Target="/ppt/slides/slide4.xml" Id="R3759030c57354c9f" /><Relationship Type="http://schemas.openxmlformats.org/officeDocument/2006/relationships/slide" Target="/ppt/slides/slide5.xml" Id="Re7abba1e3fb84d28" /><Relationship Type="http://schemas.openxmlformats.org/officeDocument/2006/relationships/slide" Target="/ppt/slides/slide6.xml" Id="R2a75080fe577424c" /><Relationship Type="http://schemas.openxmlformats.org/officeDocument/2006/relationships/slide" Target="/ppt/slides/slide7.xml" Id="R10fcd43e40db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9104c77a8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09313b3894046" /><Relationship Type="http://schemas.openxmlformats.org/officeDocument/2006/relationships/theme" Target="/ppt/slideMasters/theme/theme1.xml" Id="R16bc21154f68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09313b389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c3481e69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3ee0d27d4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da3a704d5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ec383ccb94e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b78426645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6ec95d9f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08fe33da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 TAK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6 114 001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4 543 703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TAK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 SMART BYGG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Bogens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post@smarttak.as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TAK AS</a:t>
            </a:r>
          </a:p>
        </p:txBody>
      </p:sp>
    </p:spTree>
  </p:cSld>
  <p:clrMapOvr>
    <a:masterClrMapping xmlns:a="http://schemas.openxmlformats.org/drawingml/2006/main"/>
  </p:clrMapOvr>
</p:sld>
</file>