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96d88a5ce342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3aebd976584e0a"/>
  </p:sldMasterIdLst>
  <p:sldIdLst>
    <p:sldId xmlns:r="http://schemas.openxmlformats.org/officeDocument/2006/relationships" id="256" r:id="R0a3ca52312f24d7f"/>
    <p:sldId xmlns:r="http://schemas.openxmlformats.org/officeDocument/2006/relationships" id="257" r:id="R5e4a24e3e38c4fe3"/>
    <p:sldId xmlns:r="http://schemas.openxmlformats.org/officeDocument/2006/relationships" id="258" r:id="R3f539fa521254a43"/>
    <p:sldId xmlns:r="http://schemas.openxmlformats.org/officeDocument/2006/relationships" id="259" r:id="Rfa9e8d1b138546b6"/>
    <p:sldId xmlns:r="http://schemas.openxmlformats.org/officeDocument/2006/relationships" id="260" r:id="R401c93bdf3a84114"/>
    <p:sldId xmlns:r="http://schemas.openxmlformats.org/officeDocument/2006/relationships" id="261" r:id="Rd6a531995419400a"/>
    <p:sldId xmlns:r="http://schemas.openxmlformats.org/officeDocument/2006/relationships" id="262" r:id="Rb1057dea651049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aebd976584e0a" /><Relationship Type="http://schemas.openxmlformats.org/officeDocument/2006/relationships/slide" Target="/ppt/slides/slide1.xml" Id="R0a3ca52312f24d7f" /><Relationship Type="http://schemas.openxmlformats.org/officeDocument/2006/relationships/slide" Target="/ppt/slides/slide2.xml" Id="R5e4a24e3e38c4fe3" /><Relationship Type="http://schemas.openxmlformats.org/officeDocument/2006/relationships/slide" Target="/ppt/slides/slide3.xml" Id="R3f539fa521254a43" /><Relationship Type="http://schemas.openxmlformats.org/officeDocument/2006/relationships/slide" Target="/ppt/slides/slide4.xml" Id="Rfa9e8d1b138546b6" /><Relationship Type="http://schemas.openxmlformats.org/officeDocument/2006/relationships/slide" Target="/ppt/slides/slide5.xml" Id="R401c93bdf3a84114" /><Relationship Type="http://schemas.openxmlformats.org/officeDocument/2006/relationships/slide" Target="/ppt/slides/slide6.xml" Id="Rd6a531995419400a" /><Relationship Type="http://schemas.openxmlformats.org/officeDocument/2006/relationships/slide" Target="/ppt/slides/slide7.xml" Id="Rb1057dea651049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180a5a40df43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2e3c20c8f413d" /><Relationship Type="http://schemas.openxmlformats.org/officeDocument/2006/relationships/theme" Target="/ppt/slideMasters/theme/theme1.xml" Id="R7697e206d8dd41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a2e3c20c8f41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7da6c1b4448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fd9413b2444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bdfbd3bdf4a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f8df490ae48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4fdf3d16347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56be6d30847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7ad57dea344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N.O.A.H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N.O.A.H HOLDING AS ble etablert [år] og holder til i Vesterøy.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1 526 922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2 095 090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Nesebakken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1684 Vesterøy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929 151 526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