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90063c8eb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fff78f35d413b"/>
  </p:sldMasterIdLst>
  <p:sldIdLst>
    <p:sldId xmlns:r="http://schemas.openxmlformats.org/officeDocument/2006/relationships" id="256" r:id="R86fa0e72751b4883"/>
    <p:sldId xmlns:r="http://schemas.openxmlformats.org/officeDocument/2006/relationships" id="257" r:id="R1389ebd4039a4635"/>
    <p:sldId xmlns:r="http://schemas.openxmlformats.org/officeDocument/2006/relationships" id="258" r:id="R672faa42f71a4f59"/>
    <p:sldId xmlns:r="http://schemas.openxmlformats.org/officeDocument/2006/relationships" id="259" r:id="R2ae8dc28640e4ed4"/>
    <p:sldId xmlns:r="http://schemas.openxmlformats.org/officeDocument/2006/relationships" id="260" r:id="R13a54defe01d438e"/>
    <p:sldId xmlns:r="http://schemas.openxmlformats.org/officeDocument/2006/relationships" id="261" r:id="R5bcc18c954b04e70"/>
    <p:sldId xmlns:r="http://schemas.openxmlformats.org/officeDocument/2006/relationships" id="262" r:id="R77bf3a894b4b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fff78f35d413b" /><Relationship Type="http://schemas.openxmlformats.org/officeDocument/2006/relationships/slide" Target="/ppt/slides/slide1.xml" Id="R86fa0e72751b4883" /><Relationship Type="http://schemas.openxmlformats.org/officeDocument/2006/relationships/slide" Target="/ppt/slides/slide2.xml" Id="R1389ebd4039a4635" /><Relationship Type="http://schemas.openxmlformats.org/officeDocument/2006/relationships/slide" Target="/ppt/slides/slide3.xml" Id="R672faa42f71a4f59" /><Relationship Type="http://schemas.openxmlformats.org/officeDocument/2006/relationships/slide" Target="/ppt/slides/slide4.xml" Id="R2ae8dc28640e4ed4" /><Relationship Type="http://schemas.openxmlformats.org/officeDocument/2006/relationships/slide" Target="/ppt/slides/slide5.xml" Id="R13a54defe01d438e" /><Relationship Type="http://schemas.openxmlformats.org/officeDocument/2006/relationships/slide" Target="/ppt/slides/slide6.xml" Id="R5bcc18c954b04e70" /><Relationship Type="http://schemas.openxmlformats.org/officeDocument/2006/relationships/slide" Target="/ppt/slides/slide7.xml" Id="R77bf3a894b4b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5ee3baaac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20b433eec43f6" /><Relationship Type="http://schemas.openxmlformats.org/officeDocument/2006/relationships/theme" Target="/ppt/slideMasters/theme/theme1.xml" Id="Re992a53db096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20b433eec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0989cbad7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74d914a50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361b6cb70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9b6ce1725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ea348f0d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177310f1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230c156c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RØTTINGEN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RØTTINGEN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RØTTINGEN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RØTTINGEN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RØTTINGEN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RØTTINGEN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459 080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RØTTINGEN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RØTTINGEN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RØTTINGEN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Gudridhaugen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RØTTINGEN HOLDING AS</a:t>
            </a:r>
          </a:p>
        </p:txBody>
      </p:sp>
    </p:spTree>
  </p:cSld>
  <p:clrMapOvr>
    <a:masterClrMapping xmlns:a="http://schemas.openxmlformats.org/drawingml/2006/main"/>
  </p:clrMapOvr>
</p:sld>
</file>