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3355b3237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d26903249417d"/>
  </p:sldMasterIdLst>
  <p:sldIdLst>
    <p:sldId xmlns:r="http://schemas.openxmlformats.org/officeDocument/2006/relationships" id="256" r:id="R00dd4414e9d34af6"/>
    <p:sldId xmlns:r="http://schemas.openxmlformats.org/officeDocument/2006/relationships" id="257" r:id="R07770ce40c484947"/>
    <p:sldId xmlns:r="http://schemas.openxmlformats.org/officeDocument/2006/relationships" id="258" r:id="R04cb873960bd4696"/>
    <p:sldId xmlns:r="http://schemas.openxmlformats.org/officeDocument/2006/relationships" id="259" r:id="Ra3029c2f70214052"/>
    <p:sldId xmlns:r="http://schemas.openxmlformats.org/officeDocument/2006/relationships" id="260" r:id="R09906a617cdd4272"/>
    <p:sldId xmlns:r="http://schemas.openxmlformats.org/officeDocument/2006/relationships" id="261" r:id="R7d25572a8cdd4832"/>
    <p:sldId xmlns:r="http://schemas.openxmlformats.org/officeDocument/2006/relationships" id="262" r:id="Re774b7fd9285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d26903249417d" /><Relationship Type="http://schemas.openxmlformats.org/officeDocument/2006/relationships/slide" Target="/ppt/slides/slide1.xml" Id="R00dd4414e9d34af6" /><Relationship Type="http://schemas.openxmlformats.org/officeDocument/2006/relationships/slide" Target="/ppt/slides/slide2.xml" Id="R07770ce40c484947" /><Relationship Type="http://schemas.openxmlformats.org/officeDocument/2006/relationships/slide" Target="/ppt/slides/slide3.xml" Id="R04cb873960bd4696" /><Relationship Type="http://schemas.openxmlformats.org/officeDocument/2006/relationships/slide" Target="/ppt/slides/slide4.xml" Id="Ra3029c2f70214052" /><Relationship Type="http://schemas.openxmlformats.org/officeDocument/2006/relationships/slide" Target="/ppt/slides/slide5.xml" Id="R09906a617cdd4272" /><Relationship Type="http://schemas.openxmlformats.org/officeDocument/2006/relationships/slide" Target="/ppt/slides/slide6.xml" Id="R7d25572a8cdd4832" /><Relationship Type="http://schemas.openxmlformats.org/officeDocument/2006/relationships/slide" Target="/ppt/slides/slide7.xml" Id="Re774b7fd9285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50864d65f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c0c8f7bd49a7" /><Relationship Type="http://schemas.openxmlformats.org/officeDocument/2006/relationships/theme" Target="/ppt/slideMasters/theme/theme1.xml" Id="Rbdbdfc44cf3e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5c0c8f7bd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8dfe80647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c073323f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2ee65e13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cc740f58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9b6ea7a4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0b16632e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aea60a85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 BYGG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BYGG OG MASKIN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Ørehaug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 BYGG OG MASKIN AS</a:t>
            </a:r>
          </a:p>
        </p:txBody>
      </p:sp>
    </p:spTree>
  </p:cSld>
  <p:clrMapOvr>
    <a:masterClrMapping xmlns:a="http://schemas.openxmlformats.org/drawingml/2006/main"/>
  </p:clrMapOvr>
</p:sld>
</file>