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7b3ef0ebb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505d0e6374df7"/>
  </p:sldMasterIdLst>
  <p:sldIdLst>
    <p:sldId xmlns:r="http://schemas.openxmlformats.org/officeDocument/2006/relationships" id="256" r:id="R03f6a6ec03b24e83"/>
    <p:sldId xmlns:r="http://schemas.openxmlformats.org/officeDocument/2006/relationships" id="257" r:id="R27127e1560c44696"/>
    <p:sldId xmlns:r="http://schemas.openxmlformats.org/officeDocument/2006/relationships" id="258" r:id="R6bb3ff1b516d4cfe"/>
    <p:sldId xmlns:r="http://schemas.openxmlformats.org/officeDocument/2006/relationships" id="259" r:id="Raad62d538df640cd"/>
    <p:sldId xmlns:r="http://schemas.openxmlformats.org/officeDocument/2006/relationships" id="260" r:id="R13999e1b614f4f00"/>
    <p:sldId xmlns:r="http://schemas.openxmlformats.org/officeDocument/2006/relationships" id="261" r:id="R575ae37228854ec7"/>
    <p:sldId xmlns:r="http://schemas.openxmlformats.org/officeDocument/2006/relationships" id="262" r:id="Re4783bfddf26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505d0e6374df7" /><Relationship Type="http://schemas.openxmlformats.org/officeDocument/2006/relationships/slide" Target="/ppt/slides/slide1.xml" Id="R03f6a6ec03b24e83" /><Relationship Type="http://schemas.openxmlformats.org/officeDocument/2006/relationships/slide" Target="/ppt/slides/slide2.xml" Id="R27127e1560c44696" /><Relationship Type="http://schemas.openxmlformats.org/officeDocument/2006/relationships/slide" Target="/ppt/slides/slide3.xml" Id="R6bb3ff1b516d4cfe" /><Relationship Type="http://schemas.openxmlformats.org/officeDocument/2006/relationships/slide" Target="/ppt/slides/slide4.xml" Id="Raad62d538df640cd" /><Relationship Type="http://schemas.openxmlformats.org/officeDocument/2006/relationships/slide" Target="/ppt/slides/slide5.xml" Id="R13999e1b614f4f00" /><Relationship Type="http://schemas.openxmlformats.org/officeDocument/2006/relationships/slide" Target="/ppt/slides/slide6.xml" Id="R575ae37228854ec7" /><Relationship Type="http://schemas.openxmlformats.org/officeDocument/2006/relationships/slide" Target="/ppt/slides/slide7.xml" Id="Re4783bfddf26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38292564f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f413b11324389" /><Relationship Type="http://schemas.openxmlformats.org/officeDocument/2006/relationships/theme" Target="/ppt/slideMasters/theme/theme1.xml" Id="R4a75aecf54c6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f413b1132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1ce37527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57bfca95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ecbe109f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0785f3ce4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746fc228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492ef0f53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4a9b91b2f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EYMI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EYMI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EYMI BYGG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EYMI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EYMI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EYMI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10 434 166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EYMI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BYNUTEN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EYMUNDSSON KRISTJAN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EYMI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Travbaneveien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EYMI BYGG AS</a:t>
            </a:r>
          </a:p>
        </p:txBody>
      </p:sp>
    </p:spTree>
  </p:cSld>
  <p:clrMapOvr>
    <a:masterClrMapping xmlns:a="http://schemas.openxmlformats.org/drawingml/2006/main"/>
  </p:clrMapOvr>
</p:sld>
</file>