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2260a872c9948a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dd72c04d2564ee3"/>
  </p:sldMasterIdLst>
  <p:sldIdLst>
    <p:sldId xmlns:r="http://schemas.openxmlformats.org/officeDocument/2006/relationships" id="256" r:id="R3b618aa445dd402d"/>
    <p:sldId xmlns:r="http://schemas.openxmlformats.org/officeDocument/2006/relationships" id="257" r:id="R12eed6f521284eb9"/>
    <p:sldId xmlns:r="http://schemas.openxmlformats.org/officeDocument/2006/relationships" id="258" r:id="Rf01e36760c424e5c"/>
    <p:sldId xmlns:r="http://schemas.openxmlformats.org/officeDocument/2006/relationships" id="259" r:id="Rbdbe057b70164181"/>
    <p:sldId xmlns:r="http://schemas.openxmlformats.org/officeDocument/2006/relationships" id="260" r:id="R0708d61c40e54937"/>
    <p:sldId xmlns:r="http://schemas.openxmlformats.org/officeDocument/2006/relationships" id="261" r:id="Re5e1027c6f46492d"/>
    <p:sldId xmlns:r="http://schemas.openxmlformats.org/officeDocument/2006/relationships" id="262" r:id="R7cc26bffaac6463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d72c04d2564ee3" /><Relationship Type="http://schemas.openxmlformats.org/officeDocument/2006/relationships/slide" Target="/ppt/slides/slide1.xml" Id="R3b618aa445dd402d" /><Relationship Type="http://schemas.openxmlformats.org/officeDocument/2006/relationships/slide" Target="/ppt/slides/slide2.xml" Id="R12eed6f521284eb9" /><Relationship Type="http://schemas.openxmlformats.org/officeDocument/2006/relationships/slide" Target="/ppt/slides/slide3.xml" Id="Rf01e36760c424e5c" /><Relationship Type="http://schemas.openxmlformats.org/officeDocument/2006/relationships/slide" Target="/ppt/slides/slide4.xml" Id="Rbdbe057b70164181" /><Relationship Type="http://schemas.openxmlformats.org/officeDocument/2006/relationships/slide" Target="/ppt/slides/slide5.xml" Id="R0708d61c40e54937" /><Relationship Type="http://schemas.openxmlformats.org/officeDocument/2006/relationships/slide" Target="/ppt/slides/slide6.xml" Id="Re5e1027c6f46492d" /><Relationship Type="http://schemas.openxmlformats.org/officeDocument/2006/relationships/slide" Target="/ppt/slides/slide7.xml" Id="R7cc26bffaac6463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1a7bc9f8af42a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059c0a0c1b4ef1" /><Relationship Type="http://schemas.openxmlformats.org/officeDocument/2006/relationships/theme" Target="/ppt/slideMasters/theme/theme1.xml" Id="R306d7f0fd75d483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9059c0a0c1b4ef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7e0b27f8b340f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0da6beec6e49a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3a33983edf440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c724557aa24f3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7885ed2e7c42f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3899db192545a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43e5470c89435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NFL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NFL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NFL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NFL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NFL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NFL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−1 813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−1 813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7 947 250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7 947 250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NFL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LUDVIGSEN NICOLAI FORSMAN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NFL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Nicolai Forsman Ludvigsen, Brinken 25B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0654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929 168 208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NFL AS</a:t>
            </a:r>
          </a:p>
        </p:txBody>
      </p:sp>
    </p:spTree>
  </p:cSld>
  <p:clrMapOvr>
    <a:masterClrMapping xmlns:a="http://schemas.openxmlformats.org/drawingml/2006/main"/>
  </p:clrMapOvr>
</p:sld>
</file>