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a5f2c0540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2dda95c4245ea"/>
  </p:sldMasterIdLst>
  <p:sldIdLst>
    <p:sldId xmlns:r="http://schemas.openxmlformats.org/officeDocument/2006/relationships" id="256" r:id="R1683b3bea6dc4fea"/>
    <p:sldId xmlns:r="http://schemas.openxmlformats.org/officeDocument/2006/relationships" id="257" r:id="R061fc6eed570440a"/>
    <p:sldId xmlns:r="http://schemas.openxmlformats.org/officeDocument/2006/relationships" id="258" r:id="R173ee6d3218d4e95"/>
    <p:sldId xmlns:r="http://schemas.openxmlformats.org/officeDocument/2006/relationships" id="259" r:id="Rf7a193f40fdc4ec6"/>
    <p:sldId xmlns:r="http://schemas.openxmlformats.org/officeDocument/2006/relationships" id="260" r:id="Rd1c52b52132a4ef3"/>
    <p:sldId xmlns:r="http://schemas.openxmlformats.org/officeDocument/2006/relationships" id="261" r:id="Ra0f9b05262b04e00"/>
    <p:sldId xmlns:r="http://schemas.openxmlformats.org/officeDocument/2006/relationships" id="262" r:id="R6627f001ee7e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2dda95c4245ea" /><Relationship Type="http://schemas.openxmlformats.org/officeDocument/2006/relationships/slide" Target="/ppt/slides/slide1.xml" Id="R1683b3bea6dc4fea" /><Relationship Type="http://schemas.openxmlformats.org/officeDocument/2006/relationships/slide" Target="/ppt/slides/slide2.xml" Id="R061fc6eed570440a" /><Relationship Type="http://schemas.openxmlformats.org/officeDocument/2006/relationships/slide" Target="/ppt/slides/slide3.xml" Id="R173ee6d3218d4e95" /><Relationship Type="http://schemas.openxmlformats.org/officeDocument/2006/relationships/slide" Target="/ppt/slides/slide4.xml" Id="Rf7a193f40fdc4ec6" /><Relationship Type="http://schemas.openxmlformats.org/officeDocument/2006/relationships/slide" Target="/ppt/slides/slide5.xml" Id="Rd1c52b52132a4ef3" /><Relationship Type="http://schemas.openxmlformats.org/officeDocument/2006/relationships/slide" Target="/ppt/slides/slide6.xml" Id="Ra0f9b05262b04e00" /><Relationship Type="http://schemas.openxmlformats.org/officeDocument/2006/relationships/slide" Target="/ppt/slides/slide7.xml" Id="R6627f001ee7e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0e2776d48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3b06b9574ec4" /><Relationship Type="http://schemas.openxmlformats.org/officeDocument/2006/relationships/theme" Target="/ppt/slideMasters/theme/theme1.xml" Id="Rffa9bdef29d6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93b06b957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dcd7fa4e9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cde2259b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f06d0b76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65c0a5bde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6a0313f9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de96e50be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b50294f9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HÅNDTVERKSERVICE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HÅNDTVERKSERVICE AS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6 465 267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4 404 625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BITI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LINNA MARKO C HAMMER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929 170 180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HÅNDTVERKSERVICE AS</a:t>
            </a:r>
          </a:p>
        </p:txBody>
      </p:sp>
    </p:spTree>
  </p:cSld>
  <p:clrMapOvr>
    <a:masterClrMapping xmlns:a="http://schemas.openxmlformats.org/drawingml/2006/main"/>
  </p:clrMapOvr>
</p:sld>
</file>