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fd3ebd69c4b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6589be541c42fa"/>
  </p:sldMasterIdLst>
  <p:sldIdLst>
    <p:sldId xmlns:r="http://schemas.openxmlformats.org/officeDocument/2006/relationships" id="256" r:id="Re66866bbff674621"/>
    <p:sldId xmlns:r="http://schemas.openxmlformats.org/officeDocument/2006/relationships" id="257" r:id="R019d5f9fa20348b3"/>
    <p:sldId xmlns:r="http://schemas.openxmlformats.org/officeDocument/2006/relationships" id="258" r:id="R5b487ea7195e4827"/>
    <p:sldId xmlns:r="http://schemas.openxmlformats.org/officeDocument/2006/relationships" id="259" r:id="R6b32e63ad16541c5"/>
    <p:sldId xmlns:r="http://schemas.openxmlformats.org/officeDocument/2006/relationships" id="260" r:id="R73b7b4ebd4af4ae2"/>
    <p:sldId xmlns:r="http://schemas.openxmlformats.org/officeDocument/2006/relationships" id="261" r:id="R43e6259b88884a75"/>
    <p:sldId xmlns:r="http://schemas.openxmlformats.org/officeDocument/2006/relationships" id="262" r:id="Rf29c6ff5462a45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589be541c42fa" /><Relationship Type="http://schemas.openxmlformats.org/officeDocument/2006/relationships/slide" Target="/ppt/slides/slide1.xml" Id="Re66866bbff674621" /><Relationship Type="http://schemas.openxmlformats.org/officeDocument/2006/relationships/slide" Target="/ppt/slides/slide2.xml" Id="R019d5f9fa20348b3" /><Relationship Type="http://schemas.openxmlformats.org/officeDocument/2006/relationships/slide" Target="/ppt/slides/slide3.xml" Id="R5b487ea7195e4827" /><Relationship Type="http://schemas.openxmlformats.org/officeDocument/2006/relationships/slide" Target="/ppt/slides/slide4.xml" Id="R6b32e63ad16541c5" /><Relationship Type="http://schemas.openxmlformats.org/officeDocument/2006/relationships/slide" Target="/ppt/slides/slide5.xml" Id="R73b7b4ebd4af4ae2" /><Relationship Type="http://schemas.openxmlformats.org/officeDocument/2006/relationships/slide" Target="/ppt/slides/slide6.xml" Id="R43e6259b88884a75" /><Relationship Type="http://schemas.openxmlformats.org/officeDocument/2006/relationships/slide" Target="/ppt/slides/slide7.xml" Id="Rf29c6ff5462a45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b9b91c6694f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96a4003714781" /><Relationship Type="http://schemas.openxmlformats.org/officeDocument/2006/relationships/theme" Target="/ppt/slideMasters/theme/theme1.xml" Id="R61403227fcd44e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d96a40037147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bb75b082c4e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ed228367644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65f17c5624e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53353bac24e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3739c2b124d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2591765c24e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d4b8ac1e847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TOTEK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TOTEK VVS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7 499 828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733 421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2 199 583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BELDEN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S&amp;K HAMMER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TOTEK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Nonshaugen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8015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929 181 352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TOTEK VVS AS</a:t>
            </a:r>
          </a:p>
        </p:txBody>
      </p:sp>
    </p:spTree>
  </p:cSld>
  <p:clrMapOvr>
    <a:masterClrMapping xmlns:a="http://schemas.openxmlformats.org/drawingml/2006/main"/>
  </p:clrMapOvr>
</p:sld>
</file>