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c84bb5f75b4b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856477c45e43d9"/>
  </p:sldMasterIdLst>
  <p:sldIdLst>
    <p:sldId xmlns:r="http://schemas.openxmlformats.org/officeDocument/2006/relationships" id="256" r:id="R4e397a57664a4acc"/>
    <p:sldId xmlns:r="http://schemas.openxmlformats.org/officeDocument/2006/relationships" id="257" r:id="R0043850e7a7744f3"/>
    <p:sldId xmlns:r="http://schemas.openxmlformats.org/officeDocument/2006/relationships" id="258" r:id="R93983cfc31b84af0"/>
    <p:sldId xmlns:r="http://schemas.openxmlformats.org/officeDocument/2006/relationships" id="259" r:id="Rd52378542dc34c89"/>
    <p:sldId xmlns:r="http://schemas.openxmlformats.org/officeDocument/2006/relationships" id="260" r:id="R678efc1856a0491a"/>
    <p:sldId xmlns:r="http://schemas.openxmlformats.org/officeDocument/2006/relationships" id="261" r:id="Rd80c6bd13b6545a3"/>
    <p:sldId xmlns:r="http://schemas.openxmlformats.org/officeDocument/2006/relationships" id="262" r:id="R7cc07e17613448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56477c45e43d9" /><Relationship Type="http://schemas.openxmlformats.org/officeDocument/2006/relationships/slide" Target="/ppt/slides/slide1.xml" Id="R4e397a57664a4acc" /><Relationship Type="http://schemas.openxmlformats.org/officeDocument/2006/relationships/slide" Target="/ppt/slides/slide2.xml" Id="R0043850e7a7744f3" /><Relationship Type="http://schemas.openxmlformats.org/officeDocument/2006/relationships/slide" Target="/ppt/slides/slide3.xml" Id="R93983cfc31b84af0" /><Relationship Type="http://schemas.openxmlformats.org/officeDocument/2006/relationships/slide" Target="/ppt/slides/slide4.xml" Id="Rd52378542dc34c89" /><Relationship Type="http://schemas.openxmlformats.org/officeDocument/2006/relationships/slide" Target="/ppt/slides/slide5.xml" Id="R678efc1856a0491a" /><Relationship Type="http://schemas.openxmlformats.org/officeDocument/2006/relationships/slide" Target="/ppt/slides/slide6.xml" Id="Rd80c6bd13b6545a3" /><Relationship Type="http://schemas.openxmlformats.org/officeDocument/2006/relationships/slide" Target="/ppt/slides/slide7.xml" Id="R7cc07e17613448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242a2ddd649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6a4db90574646" /><Relationship Type="http://schemas.openxmlformats.org/officeDocument/2006/relationships/theme" Target="/ppt/slideMasters/theme/theme1.xml" Id="R877c3d4a4edd40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e6a4db905746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713e836b441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ef7a7dd5444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fdc35991b41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3b543adf64a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16435515046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a6e5f02014d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88115f6d640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 VALVIK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VALVIK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VALVIK HOLDING AS ble etablert [år] og holder til i Hagavik.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VALVIK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VALVIK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VALVIK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475 196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VALVIK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VALVIK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VALVIK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Askvik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5217 Hagavik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929 184 572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VALVIK HOLDING AS</a:t>
            </a:r>
          </a:p>
        </p:txBody>
      </p:sp>
    </p:spTree>
  </p:cSld>
  <p:clrMapOvr>
    <a:masterClrMapping xmlns:a="http://schemas.openxmlformats.org/drawingml/2006/main"/>
  </p:clrMapOvr>
</p:sld>
</file>