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5ea00aad774c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3cbd0760164723"/>
  </p:sldMasterIdLst>
  <p:sldIdLst>
    <p:sldId xmlns:r="http://schemas.openxmlformats.org/officeDocument/2006/relationships" id="256" r:id="R8bd80a6c775645d2"/>
    <p:sldId xmlns:r="http://schemas.openxmlformats.org/officeDocument/2006/relationships" id="257" r:id="R3eb2c6c383a44a5a"/>
    <p:sldId xmlns:r="http://schemas.openxmlformats.org/officeDocument/2006/relationships" id="258" r:id="R290027a851204a08"/>
    <p:sldId xmlns:r="http://schemas.openxmlformats.org/officeDocument/2006/relationships" id="259" r:id="R2f22f74a923843bb"/>
    <p:sldId xmlns:r="http://schemas.openxmlformats.org/officeDocument/2006/relationships" id="260" r:id="R7f5fb83121bf45f1"/>
    <p:sldId xmlns:r="http://schemas.openxmlformats.org/officeDocument/2006/relationships" id="261" r:id="Rf1425181c09043c7"/>
    <p:sldId xmlns:r="http://schemas.openxmlformats.org/officeDocument/2006/relationships" id="262" r:id="Rff2720f680d04e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3cbd0760164723" /><Relationship Type="http://schemas.openxmlformats.org/officeDocument/2006/relationships/slide" Target="/ppt/slides/slide1.xml" Id="R8bd80a6c775645d2" /><Relationship Type="http://schemas.openxmlformats.org/officeDocument/2006/relationships/slide" Target="/ppt/slides/slide2.xml" Id="R3eb2c6c383a44a5a" /><Relationship Type="http://schemas.openxmlformats.org/officeDocument/2006/relationships/slide" Target="/ppt/slides/slide3.xml" Id="R290027a851204a08" /><Relationship Type="http://schemas.openxmlformats.org/officeDocument/2006/relationships/slide" Target="/ppt/slides/slide4.xml" Id="R2f22f74a923843bb" /><Relationship Type="http://schemas.openxmlformats.org/officeDocument/2006/relationships/slide" Target="/ppt/slides/slide5.xml" Id="R7f5fb83121bf45f1" /><Relationship Type="http://schemas.openxmlformats.org/officeDocument/2006/relationships/slide" Target="/ppt/slides/slide6.xml" Id="Rf1425181c09043c7" /><Relationship Type="http://schemas.openxmlformats.org/officeDocument/2006/relationships/slide" Target="/ppt/slides/slide7.xml" Id="Rff2720f680d04e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512e0664fb4c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03aec16434c85" /><Relationship Type="http://schemas.openxmlformats.org/officeDocument/2006/relationships/theme" Target="/ppt/slideMasters/theme/theme1.xml" Id="Rd205b4bca04b4a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703aec16434c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6fff5c90149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5cf36b5ed47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f738f6bde45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ab41437b94b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072bc052744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d70d5958546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124cab63745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 INVEST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 INVEST NORGE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371 582 000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2 239 388 000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4 482 475 000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929 185 765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