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f96b3f25b745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00d989d6a44001"/>
  </p:sldMasterIdLst>
  <p:sldIdLst>
    <p:sldId xmlns:r="http://schemas.openxmlformats.org/officeDocument/2006/relationships" id="256" r:id="R0f32ea2eee9840f2"/>
    <p:sldId xmlns:r="http://schemas.openxmlformats.org/officeDocument/2006/relationships" id="257" r:id="R895aeaf8b56e44d6"/>
    <p:sldId xmlns:r="http://schemas.openxmlformats.org/officeDocument/2006/relationships" id="258" r:id="R55181e6682434f7d"/>
    <p:sldId xmlns:r="http://schemas.openxmlformats.org/officeDocument/2006/relationships" id="259" r:id="R8ff35fc130bb48e1"/>
    <p:sldId xmlns:r="http://schemas.openxmlformats.org/officeDocument/2006/relationships" id="260" r:id="R4b61085b118c48c8"/>
    <p:sldId xmlns:r="http://schemas.openxmlformats.org/officeDocument/2006/relationships" id="261" r:id="R297f508e83764852"/>
    <p:sldId xmlns:r="http://schemas.openxmlformats.org/officeDocument/2006/relationships" id="262" r:id="Rd948f1290e5f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00d989d6a44001" /><Relationship Type="http://schemas.openxmlformats.org/officeDocument/2006/relationships/slide" Target="/ppt/slides/slide1.xml" Id="R0f32ea2eee9840f2" /><Relationship Type="http://schemas.openxmlformats.org/officeDocument/2006/relationships/slide" Target="/ppt/slides/slide2.xml" Id="R895aeaf8b56e44d6" /><Relationship Type="http://schemas.openxmlformats.org/officeDocument/2006/relationships/slide" Target="/ppt/slides/slide3.xml" Id="R55181e6682434f7d" /><Relationship Type="http://schemas.openxmlformats.org/officeDocument/2006/relationships/slide" Target="/ppt/slides/slide4.xml" Id="R8ff35fc130bb48e1" /><Relationship Type="http://schemas.openxmlformats.org/officeDocument/2006/relationships/slide" Target="/ppt/slides/slide5.xml" Id="R4b61085b118c48c8" /><Relationship Type="http://schemas.openxmlformats.org/officeDocument/2006/relationships/slide" Target="/ppt/slides/slide6.xml" Id="R297f508e83764852" /><Relationship Type="http://schemas.openxmlformats.org/officeDocument/2006/relationships/slide" Target="/ppt/slides/slide7.xml" Id="Rd948f1290e5f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f1f3054c07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0e1a1f76d41ee" /><Relationship Type="http://schemas.openxmlformats.org/officeDocument/2006/relationships/theme" Target="/ppt/slideMasters/theme/theme1.xml" Id="R91b287786bd9487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a0e1a1f76d41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2a43955114f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b3600d8f24f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84b1ef0042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5dc2e691d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141e2bd4a40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67fb637c241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3c377248d46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NIKKSTRIKK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NIKKSTRIKK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242 253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255 651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STABELL HORGEN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Nicolai Horgen, Konsul Schjelderups vei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929 186 397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NIKKSTRIKK INVEST AS</a:t>
            </a:r>
          </a:p>
        </p:txBody>
      </p:sp>
    </p:spTree>
  </p:cSld>
  <p:clrMapOvr>
    <a:masterClrMapping xmlns:a="http://schemas.openxmlformats.org/drawingml/2006/main"/>
  </p:clrMapOvr>
</p:sld>
</file>