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8132ccefd144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f0d401ad954f73"/>
  </p:sldMasterIdLst>
  <p:sldIdLst>
    <p:sldId xmlns:r="http://schemas.openxmlformats.org/officeDocument/2006/relationships" id="256" r:id="Ra65bcb21b20a4701"/>
    <p:sldId xmlns:r="http://schemas.openxmlformats.org/officeDocument/2006/relationships" id="257" r:id="R503bdb0bef984311"/>
    <p:sldId xmlns:r="http://schemas.openxmlformats.org/officeDocument/2006/relationships" id="258" r:id="Reae232db203148de"/>
    <p:sldId xmlns:r="http://schemas.openxmlformats.org/officeDocument/2006/relationships" id="259" r:id="Re2da0d53ffc34a17"/>
    <p:sldId xmlns:r="http://schemas.openxmlformats.org/officeDocument/2006/relationships" id="260" r:id="R9ba0d0d5249b49e2"/>
    <p:sldId xmlns:r="http://schemas.openxmlformats.org/officeDocument/2006/relationships" id="261" r:id="Rf54fc7831af149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f0d401ad954f73" /><Relationship Type="http://schemas.openxmlformats.org/officeDocument/2006/relationships/slide" Target="/ppt/slides/slide1.xml" Id="Ra65bcb21b20a4701" /><Relationship Type="http://schemas.openxmlformats.org/officeDocument/2006/relationships/slide" Target="/ppt/slides/slide2.xml" Id="R503bdb0bef984311" /><Relationship Type="http://schemas.openxmlformats.org/officeDocument/2006/relationships/slide" Target="/ppt/slides/slide3.xml" Id="Reae232db203148de" /><Relationship Type="http://schemas.openxmlformats.org/officeDocument/2006/relationships/slide" Target="/ppt/slides/slide4.xml" Id="Re2da0d53ffc34a17" /><Relationship Type="http://schemas.openxmlformats.org/officeDocument/2006/relationships/slide" Target="/ppt/slides/slide5.xml" Id="R9ba0d0d5249b49e2" /><Relationship Type="http://schemas.openxmlformats.org/officeDocument/2006/relationships/slide" Target="/ppt/slides/slide6.xml" Id="Rf54fc7831af149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ffc6b420e14d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e18fb0c99461e" /><Relationship Type="http://schemas.openxmlformats.org/officeDocument/2006/relationships/theme" Target="/ppt/slideMasters/theme/theme1.xml" Id="R025c085f08d643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7e18fb0c9946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2205c304f4b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00468d8754d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7e661f5c24b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6284df45da41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00cc390624d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48211fc7145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NYE GOL HOLDING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GOL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GOL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GOL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GOL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GOL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Breidokkgutu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3550 Gol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929 190 815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GOL HOLDING 2 AS</a:t>
            </a:r>
          </a:p>
        </p:txBody>
      </p:sp>
    </p:spTree>
  </p:cSld>
  <p:clrMapOvr>
    <a:masterClrMapping xmlns:a="http://schemas.openxmlformats.org/drawingml/2006/main"/>
  </p:clrMapOvr>
</p:sld>
</file>