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3615f2715940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33eceec69c4449"/>
  </p:sldMasterIdLst>
  <p:sldIdLst>
    <p:sldId xmlns:r="http://schemas.openxmlformats.org/officeDocument/2006/relationships" id="256" r:id="R91b9e25b011741b3"/>
    <p:sldId xmlns:r="http://schemas.openxmlformats.org/officeDocument/2006/relationships" id="257" r:id="Rd4fb9bfdfe0140da"/>
    <p:sldId xmlns:r="http://schemas.openxmlformats.org/officeDocument/2006/relationships" id="258" r:id="R94ce1c7fa43e4158"/>
    <p:sldId xmlns:r="http://schemas.openxmlformats.org/officeDocument/2006/relationships" id="259" r:id="R5401fa5bcc124219"/>
    <p:sldId xmlns:r="http://schemas.openxmlformats.org/officeDocument/2006/relationships" id="260" r:id="Re9bf3bcf032d467f"/>
    <p:sldId xmlns:r="http://schemas.openxmlformats.org/officeDocument/2006/relationships" id="261" r:id="R3699ce4ac63d4ae1"/>
    <p:sldId xmlns:r="http://schemas.openxmlformats.org/officeDocument/2006/relationships" id="262" r:id="R7bc0ff0479cd40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3eceec69c4449" /><Relationship Type="http://schemas.openxmlformats.org/officeDocument/2006/relationships/slide" Target="/ppt/slides/slide1.xml" Id="R91b9e25b011741b3" /><Relationship Type="http://schemas.openxmlformats.org/officeDocument/2006/relationships/slide" Target="/ppt/slides/slide2.xml" Id="Rd4fb9bfdfe0140da" /><Relationship Type="http://schemas.openxmlformats.org/officeDocument/2006/relationships/slide" Target="/ppt/slides/slide3.xml" Id="R94ce1c7fa43e4158" /><Relationship Type="http://schemas.openxmlformats.org/officeDocument/2006/relationships/slide" Target="/ppt/slides/slide4.xml" Id="R5401fa5bcc124219" /><Relationship Type="http://schemas.openxmlformats.org/officeDocument/2006/relationships/slide" Target="/ppt/slides/slide5.xml" Id="Re9bf3bcf032d467f" /><Relationship Type="http://schemas.openxmlformats.org/officeDocument/2006/relationships/slide" Target="/ppt/slides/slide6.xml" Id="R3699ce4ac63d4ae1" /><Relationship Type="http://schemas.openxmlformats.org/officeDocument/2006/relationships/slide" Target="/ppt/slides/slide7.xml" Id="R7bc0ff0479cd40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bd18eca7140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5c6a8b4f3417c" /><Relationship Type="http://schemas.openxmlformats.org/officeDocument/2006/relationships/theme" Target="/ppt/slideMasters/theme/theme1.xml" Id="R176dc7b750724b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5c6a8b4f341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f56ec92c144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57231c6d24d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5551b29444f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e3dc803b443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c8df93e484b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f7a2d515e47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a3ea3672444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GOL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GOL HOLDING 2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4 371 528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HALVARD MØLLERPLASS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Breidokkgutu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929 190 815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