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cb71c0a6dd42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6273cec9a446d2"/>
  </p:sldMasterIdLst>
  <p:sldIdLst>
    <p:sldId xmlns:r="http://schemas.openxmlformats.org/officeDocument/2006/relationships" id="256" r:id="Rd11e3a6734d446be"/>
    <p:sldId xmlns:r="http://schemas.openxmlformats.org/officeDocument/2006/relationships" id="257" r:id="R468e1c3949474291"/>
    <p:sldId xmlns:r="http://schemas.openxmlformats.org/officeDocument/2006/relationships" id="258" r:id="R71555f88a9f448b0"/>
    <p:sldId xmlns:r="http://schemas.openxmlformats.org/officeDocument/2006/relationships" id="259" r:id="Rf5430d0a88ee4b43"/>
    <p:sldId xmlns:r="http://schemas.openxmlformats.org/officeDocument/2006/relationships" id="260" r:id="Rb3fdfd5bcd3549ca"/>
    <p:sldId xmlns:r="http://schemas.openxmlformats.org/officeDocument/2006/relationships" id="261" r:id="R667dd42760a6452c"/>
    <p:sldId xmlns:r="http://schemas.openxmlformats.org/officeDocument/2006/relationships" id="262" r:id="Rba7d880d0d654c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6273cec9a446d2" /><Relationship Type="http://schemas.openxmlformats.org/officeDocument/2006/relationships/slide" Target="/ppt/slides/slide1.xml" Id="Rd11e3a6734d446be" /><Relationship Type="http://schemas.openxmlformats.org/officeDocument/2006/relationships/slide" Target="/ppt/slides/slide2.xml" Id="R468e1c3949474291" /><Relationship Type="http://schemas.openxmlformats.org/officeDocument/2006/relationships/slide" Target="/ppt/slides/slide3.xml" Id="R71555f88a9f448b0" /><Relationship Type="http://schemas.openxmlformats.org/officeDocument/2006/relationships/slide" Target="/ppt/slides/slide4.xml" Id="Rf5430d0a88ee4b43" /><Relationship Type="http://schemas.openxmlformats.org/officeDocument/2006/relationships/slide" Target="/ppt/slides/slide5.xml" Id="Rb3fdfd5bcd3549ca" /><Relationship Type="http://schemas.openxmlformats.org/officeDocument/2006/relationships/slide" Target="/ppt/slides/slide6.xml" Id="R667dd42760a6452c" /><Relationship Type="http://schemas.openxmlformats.org/officeDocument/2006/relationships/slide" Target="/ppt/slides/slide7.xml" Id="Rba7d880d0d654c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5038600cdd40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fb45a43194040" /><Relationship Type="http://schemas.openxmlformats.org/officeDocument/2006/relationships/theme" Target="/ppt/slideMasters/theme/theme1.xml" Id="R6f0e5bdeda8c43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5fb45a431940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8baf121a94d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ef78c8bb146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39b1768834f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41fcfad6d46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ba5b3dd1449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6d7c211904f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90befc4af48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A3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A3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A3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A3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A3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A3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3 021 275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−572 832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−615 915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−1 198 375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913 947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A3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VÅLER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A3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929 200 292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A3 GRUPPEN AS</a:t>
            </a:r>
          </a:p>
        </p:txBody>
      </p:sp>
    </p:spTree>
  </p:cSld>
  <p:clrMapOvr>
    <a:masterClrMapping xmlns:a="http://schemas.openxmlformats.org/drawingml/2006/main"/>
  </p:clrMapOvr>
</p:sld>
</file>