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25c10a797e45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d33137801a42bd"/>
  </p:sldMasterIdLst>
  <p:sldIdLst>
    <p:sldId xmlns:r="http://schemas.openxmlformats.org/officeDocument/2006/relationships" id="256" r:id="Rbc3c81d5bc1e41d7"/>
    <p:sldId xmlns:r="http://schemas.openxmlformats.org/officeDocument/2006/relationships" id="257" r:id="Rbd260c0615544ae4"/>
    <p:sldId xmlns:r="http://schemas.openxmlformats.org/officeDocument/2006/relationships" id="258" r:id="R1772f37f75154f1d"/>
    <p:sldId xmlns:r="http://schemas.openxmlformats.org/officeDocument/2006/relationships" id="259" r:id="Re12ad2a5f1124e1b"/>
    <p:sldId xmlns:r="http://schemas.openxmlformats.org/officeDocument/2006/relationships" id="260" r:id="R82acaea30e3a411c"/>
    <p:sldId xmlns:r="http://schemas.openxmlformats.org/officeDocument/2006/relationships" id="261" r:id="Rc817669c1fa04d78"/>
    <p:sldId xmlns:r="http://schemas.openxmlformats.org/officeDocument/2006/relationships" id="262" r:id="Ra74658e4a0a744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33137801a42bd" /><Relationship Type="http://schemas.openxmlformats.org/officeDocument/2006/relationships/slide" Target="/ppt/slides/slide1.xml" Id="Rbc3c81d5bc1e41d7" /><Relationship Type="http://schemas.openxmlformats.org/officeDocument/2006/relationships/slide" Target="/ppt/slides/slide2.xml" Id="Rbd260c0615544ae4" /><Relationship Type="http://schemas.openxmlformats.org/officeDocument/2006/relationships/slide" Target="/ppt/slides/slide3.xml" Id="R1772f37f75154f1d" /><Relationship Type="http://schemas.openxmlformats.org/officeDocument/2006/relationships/slide" Target="/ppt/slides/slide4.xml" Id="Re12ad2a5f1124e1b" /><Relationship Type="http://schemas.openxmlformats.org/officeDocument/2006/relationships/slide" Target="/ppt/slides/slide5.xml" Id="R82acaea30e3a411c" /><Relationship Type="http://schemas.openxmlformats.org/officeDocument/2006/relationships/slide" Target="/ppt/slides/slide6.xml" Id="Rc817669c1fa04d78" /><Relationship Type="http://schemas.openxmlformats.org/officeDocument/2006/relationships/slide" Target="/ppt/slides/slide7.xml" Id="Ra74658e4a0a744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6191039e142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470e9ff484561" /><Relationship Type="http://schemas.openxmlformats.org/officeDocument/2006/relationships/theme" Target="/ppt/slideMasters/theme/theme1.xml" Id="R165d5590b91c4b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4470e9ff4845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787ff67cf4d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1a1586dcc4b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4289ac6a249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f3bb475f747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c380af9004b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c393aca4447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f0549e3e54b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RIVENES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RIVENES HOLDING AS ble etablert [år] og holder til i Ytre Arna.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−365 074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−192 799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9 695 296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9 695 296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 INVEST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TROBEN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MARILIN AS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SEAJOY AS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 INVEST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5265 Ytre Arna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929 207 092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RIVENES HOLDING AS</a:t>
            </a:r>
          </a:p>
        </p:txBody>
      </p:sp>
    </p:spTree>
  </p:cSld>
  <p:clrMapOvr>
    <a:masterClrMapping xmlns:a="http://schemas.openxmlformats.org/drawingml/2006/main"/>
  </p:clrMapOvr>
</p:sld>
</file>