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4c3d34bc474c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e99877a2684443"/>
  </p:sldMasterIdLst>
  <p:sldIdLst>
    <p:sldId xmlns:r="http://schemas.openxmlformats.org/officeDocument/2006/relationships" id="256" r:id="Rb932ef86b2d0473f"/>
    <p:sldId xmlns:r="http://schemas.openxmlformats.org/officeDocument/2006/relationships" id="257" r:id="R7f8c728ceaa14f5b"/>
    <p:sldId xmlns:r="http://schemas.openxmlformats.org/officeDocument/2006/relationships" id="258" r:id="R0f76874981cb45a2"/>
    <p:sldId xmlns:r="http://schemas.openxmlformats.org/officeDocument/2006/relationships" id="259" r:id="R12aa907c4fba43df"/>
    <p:sldId xmlns:r="http://schemas.openxmlformats.org/officeDocument/2006/relationships" id="260" r:id="R7f7930f985a84520"/>
    <p:sldId xmlns:r="http://schemas.openxmlformats.org/officeDocument/2006/relationships" id="261" r:id="R70307e6014a24d0b"/>
    <p:sldId xmlns:r="http://schemas.openxmlformats.org/officeDocument/2006/relationships" id="262" r:id="R24e1b4ce4c1246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99877a2684443" /><Relationship Type="http://schemas.openxmlformats.org/officeDocument/2006/relationships/slide" Target="/ppt/slides/slide1.xml" Id="Rb932ef86b2d0473f" /><Relationship Type="http://schemas.openxmlformats.org/officeDocument/2006/relationships/slide" Target="/ppt/slides/slide2.xml" Id="R7f8c728ceaa14f5b" /><Relationship Type="http://schemas.openxmlformats.org/officeDocument/2006/relationships/slide" Target="/ppt/slides/slide3.xml" Id="R0f76874981cb45a2" /><Relationship Type="http://schemas.openxmlformats.org/officeDocument/2006/relationships/slide" Target="/ppt/slides/slide4.xml" Id="R12aa907c4fba43df" /><Relationship Type="http://schemas.openxmlformats.org/officeDocument/2006/relationships/slide" Target="/ppt/slides/slide5.xml" Id="R7f7930f985a84520" /><Relationship Type="http://schemas.openxmlformats.org/officeDocument/2006/relationships/slide" Target="/ppt/slides/slide6.xml" Id="R70307e6014a24d0b" /><Relationship Type="http://schemas.openxmlformats.org/officeDocument/2006/relationships/slide" Target="/ppt/slides/slide7.xml" Id="R24e1b4ce4c1246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e28d6029940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ec956cec444b3" /><Relationship Type="http://schemas.openxmlformats.org/officeDocument/2006/relationships/theme" Target="/ppt/slideMasters/theme/theme1.xml" Id="R6500650050cb4d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eec956cec444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a4143822340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4801a07a447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0ace6752b46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a32459a6540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2e608a76f46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b40e90cd840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68ce224b447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BALLAND HOLDING AS ble etablert [år] og holder til i Lysekloster.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287 811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BALLAND KEVIN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Kevin Balland, Balandsneset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5215 Lysekloster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929 207 513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BALLAND HOLDING AS</a:t>
            </a:r>
          </a:p>
        </p:txBody>
      </p:sp>
    </p:spTree>
  </p:cSld>
  <p:clrMapOvr>
    <a:masterClrMapping xmlns:a="http://schemas.openxmlformats.org/drawingml/2006/main"/>
  </p:clrMapOvr>
</p:sld>
</file>