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83f34b001c44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9ef16d61c549eb"/>
  </p:sldMasterIdLst>
  <p:sldIdLst>
    <p:sldId xmlns:r="http://schemas.openxmlformats.org/officeDocument/2006/relationships" id="256" r:id="R0f3322df7df24392"/>
    <p:sldId xmlns:r="http://schemas.openxmlformats.org/officeDocument/2006/relationships" id="257" r:id="Rd4734605b7ba4bb3"/>
    <p:sldId xmlns:r="http://schemas.openxmlformats.org/officeDocument/2006/relationships" id="258" r:id="Rdff496e37abb4e2d"/>
    <p:sldId xmlns:r="http://schemas.openxmlformats.org/officeDocument/2006/relationships" id="259" r:id="Ref60194e311746aa"/>
    <p:sldId xmlns:r="http://schemas.openxmlformats.org/officeDocument/2006/relationships" id="260" r:id="Rbfa2f77964304b4f"/>
    <p:sldId xmlns:r="http://schemas.openxmlformats.org/officeDocument/2006/relationships" id="261" r:id="Re7a1050dd2744a68"/>
    <p:sldId xmlns:r="http://schemas.openxmlformats.org/officeDocument/2006/relationships" id="262" r:id="R763feaf5f2b046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ef16d61c549eb" /><Relationship Type="http://schemas.openxmlformats.org/officeDocument/2006/relationships/slide" Target="/ppt/slides/slide1.xml" Id="R0f3322df7df24392" /><Relationship Type="http://schemas.openxmlformats.org/officeDocument/2006/relationships/slide" Target="/ppt/slides/slide2.xml" Id="Rd4734605b7ba4bb3" /><Relationship Type="http://schemas.openxmlformats.org/officeDocument/2006/relationships/slide" Target="/ppt/slides/slide3.xml" Id="Rdff496e37abb4e2d" /><Relationship Type="http://schemas.openxmlformats.org/officeDocument/2006/relationships/slide" Target="/ppt/slides/slide4.xml" Id="Ref60194e311746aa" /><Relationship Type="http://schemas.openxmlformats.org/officeDocument/2006/relationships/slide" Target="/ppt/slides/slide5.xml" Id="Rbfa2f77964304b4f" /><Relationship Type="http://schemas.openxmlformats.org/officeDocument/2006/relationships/slide" Target="/ppt/slides/slide6.xml" Id="Re7a1050dd2744a68" /><Relationship Type="http://schemas.openxmlformats.org/officeDocument/2006/relationships/slide" Target="/ppt/slides/slide7.xml" Id="R763feaf5f2b046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29fc6e82d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e64c46fce44cb" /><Relationship Type="http://schemas.openxmlformats.org/officeDocument/2006/relationships/theme" Target="/ppt/slideMasters/theme/theme1.xml" Id="Rd1981e1aa4ae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1e64c46fce44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412dae20d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2e18d2ba2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b8ff3d41141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dbfd5f58e4b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db0af15d94e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4198c94c04a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ebc929e4a49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ENTREPRENØR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2 620 651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927 223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1 803 872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MARIUSZ ROBERT JAGIELLO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Stangs vei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929 208 358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ENTREPRENØR AS</a:t>
            </a:r>
          </a:p>
        </p:txBody>
      </p:sp>
    </p:spTree>
  </p:cSld>
  <p:clrMapOvr>
    <a:masterClrMapping xmlns:a="http://schemas.openxmlformats.org/drawingml/2006/main"/>
  </p:clrMapOvr>
</p:sld>
</file>