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e33bdfd37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d7a3c6275476d"/>
  </p:sldMasterIdLst>
  <p:sldIdLst>
    <p:sldId xmlns:r="http://schemas.openxmlformats.org/officeDocument/2006/relationships" id="256" r:id="R962e8610a2fe45f2"/>
    <p:sldId xmlns:r="http://schemas.openxmlformats.org/officeDocument/2006/relationships" id="257" r:id="Reb0177774bd149bb"/>
    <p:sldId xmlns:r="http://schemas.openxmlformats.org/officeDocument/2006/relationships" id="258" r:id="R8dd0758aa4634369"/>
    <p:sldId xmlns:r="http://schemas.openxmlformats.org/officeDocument/2006/relationships" id="259" r:id="R2a1853cf9aa04fda"/>
    <p:sldId xmlns:r="http://schemas.openxmlformats.org/officeDocument/2006/relationships" id="260" r:id="R97918ce88f6a482e"/>
    <p:sldId xmlns:r="http://schemas.openxmlformats.org/officeDocument/2006/relationships" id="261" r:id="R462628c7e6c043fc"/>
    <p:sldId xmlns:r="http://schemas.openxmlformats.org/officeDocument/2006/relationships" id="262" r:id="Rf376e4b10672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d7a3c6275476d" /><Relationship Type="http://schemas.openxmlformats.org/officeDocument/2006/relationships/slide" Target="/ppt/slides/slide1.xml" Id="R962e8610a2fe45f2" /><Relationship Type="http://schemas.openxmlformats.org/officeDocument/2006/relationships/slide" Target="/ppt/slides/slide2.xml" Id="Reb0177774bd149bb" /><Relationship Type="http://schemas.openxmlformats.org/officeDocument/2006/relationships/slide" Target="/ppt/slides/slide3.xml" Id="R8dd0758aa4634369" /><Relationship Type="http://schemas.openxmlformats.org/officeDocument/2006/relationships/slide" Target="/ppt/slides/slide4.xml" Id="R2a1853cf9aa04fda" /><Relationship Type="http://schemas.openxmlformats.org/officeDocument/2006/relationships/slide" Target="/ppt/slides/slide5.xml" Id="R97918ce88f6a482e" /><Relationship Type="http://schemas.openxmlformats.org/officeDocument/2006/relationships/slide" Target="/ppt/slides/slide6.xml" Id="R462628c7e6c043fc" /><Relationship Type="http://schemas.openxmlformats.org/officeDocument/2006/relationships/slide" Target="/ppt/slides/slide7.xml" Id="Rf376e4b10672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cf69e4206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840ca4bd4b25" /><Relationship Type="http://schemas.openxmlformats.org/officeDocument/2006/relationships/theme" Target="/ppt/slideMasters/theme/theme1.xml" Id="R6ca7aae4b84d4a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8840ca4bd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8c06a56b4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77f941a26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ef8d6af39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45708fcaf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1943ecd36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15293bf05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034f9d270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 HOLDING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2 801 152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2 801 152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929 217 942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 HOLDING AS</a:t>
            </a:r>
          </a:p>
        </p:txBody>
      </p:sp>
    </p:spTree>
  </p:cSld>
  <p:clrMapOvr>
    <a:masterClrMapping xmlns:a="http://schemas.openxmlformats.org/drawingml/2006/main"/>
  </p:clrMapOvr>
</p:sld>
</file>