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af954416a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d7a6d50e84ce5"/>
  </p:sldMasterIdLst>
  <p:sldIdLst>
    <p:sldId xmlns:r="http://schemas.openxmlformats.org/officeDocument/2006/relationships" id="256" r:id="R3b2b9bb0326749aa"/>
    <p:sldId xmlns:r="http://schemas.openxmlformats.org/officeDocument/2006/relationships" id="257" r:id="R83fb6931d0b84482"/>
    <p:sldId xmlns:r="http://schemas.openxmlformats.org/officeDocument/2006/relationships" id="258" r:id="Rdf8d3f65beb94ded"/>
    <p:sldId xmlns:r="http://schemas.openxmlformats.org/officeDocument/2006/relationships" id="259" r:id="Rf8de46d6435d4305"/>
    <p:sldId xmlns:r="http://schemas.openxmlformats.org/officeDocument/2006/relationships" id="260" r:id="R5e065c5895594d4e"/>
    <p:sldId xmlns:r="http://schemas.openxmlformats.org/officeDocument/2006/relationships" id="261" r:id="R214a379245364f13"/>
    <p:sldId xmlns:r="http://schemas.openxmlformats.org/officeDocument/2006/relationships" id="262" r:id="R810e0b8c2851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d7a6d50e84ce5" /><Relationship Type="http://schemas.openxmlformats.org/officeDocument/2006/relationships/slide" Target="/ppt/slides/slide1.xml" Id="R3b2b9bb0326749aa" /><Relationship Type="http://schemas.openxmlformats.org/officeDocument/2006/relationships/slide" Target="/ppt/slides/slide2.xml" Id="R83fb6931d0b84482" /><Relationship Type="http://schemas.openxmlformats.org/officeDocument/2006/relationships/slide" Target="/ppt/slides/slide3.xml" Id="Rdf8d3f65beb94ded" /><Relationship Type="http://schemas.openxmlformats.org/officeDocument/2006/relationships/slide" Target="/ppt/slides/slide4.xml" Id="Rf8de46d6435d4305" /><Relationship Type="http://schemas.openxmlformats.org/officeDocument/2006/relationships/slide" Target="/ppt/slides/slide5.xml" Id="R5e065c5895594d4e" /><Relationship Type="http://schemas.openxmlformats.org/officeDocument/2006/relationships/slide" Target="/ppt/slides/slide6.xml" Id="R214a379245364f13" /><Relationship Type="http://schemas.openxmlformats.org/officeDocument/2006/relationships/slide" Target="/ppt/slides/slide7.xml" Id="R810e0b8c2851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3f7553b5c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1a12f13e44e2" /><Relationship Type="http://schemas.openxmlformats.org/officeDocument/2006/relationships/theme" Target="/ppt/slideMasters/theme/theme1.xml" Id="Rb73e39e1f714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e1a12f13e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147c401c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4b9760a0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97abe8ce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733e0d93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69de617b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698ba449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7f59acc1a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SCHARK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838 256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ESPEN SCHIEFLOE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Schiefloe Andersen, Verven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929 222 180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SCHARK AS</a:t>
            </a:r>
          </a:p>
        </p:txBody>
      </p:sp>
    </p:spTree>
  </p:cSld>
  <p:clrMapOvr>
    <a:masterClrMapping xmlns:a="http://schemas.openxmlformats.org/drawingml/2006/main"/>
  </p:clrMapOvr>
</p:sld>
</file>