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c0eb186d2449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4764dcf16d4c69"/>
  </p:sldMasterIdLst>
  <p:sldIdLst>
    <p:sldId xmlns:r="http://schemas.openxmlformats.org/officeDocument/2006/relationships" id="256" r:id="R8f995c0c10ff455d"/>
    <p:sldId xmlns:r="http://schemas.openxmlformats.org/officeDocument/2006/relationships" id="257" r:id="Rc3de0a0a9b1b4e6a"/>
    <p:sldId xmlns:r="http://schemas.openxmlformats.org/officeDocument/2006/relationships" id="258" r:id="R4af8e7f55fa0401d"/>
    <p:sldId xmlns:r="http://schemas.openxmlformats.org/officeDocument/2006/relationships" id="259" r:id="Re7037bea82784544"/>
    <p:sldId xmlns:r="http://schemas.openxmlformats.org/officeDocument/2006/relationships" id="260" r:id="R3218f204c1714578"/>
    <p:sldId xmlns:r="http://schemas.openxmlformats.org/officeDocument/2006/relationships" id="261" r:id="Re3d838e1af674bf1"/>
    <p:sldId xmlns:r="http://schemas.openxmlformats.org/officeDocument/2006/relationships" id="262" r:id="R70c2dc4d007146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4764dcf16d4c69" /><Relationship Type="http://schemas.openxmlformats.org/officeDocument/2006/relationships/slide" Target="/ppt/slides/slide1.xml" Id="R8f995c0c10ff455d" /><Relationship Type="http://schemas.openxmlformats.org/officeDocument/2006/relationships/slide" Target="/ppt/slides/slide2.xml" Id="Rc3de0a0a9b1b4e6a" /><Relationship Type="http://schemas.openxmlformats.org/officeDocument/2006/relationships/slide" Target="/ppt/slides/slide3.xml" Id="R4af8e7f55fa0401d" /><Relationship Type="http://schemas.openxmlformats.org/officeDocument/2006/relationships/slide" Target="/ppt/slides/slide4.xml" Id="Re7037bea82784544" /><Relationship Type="http://schemas.openxmlformats.org/officeDocument/2006/relationships/slide" Target="/ppt/slides/slide5.xml" Id="R3218f204c1714578" /><Relationship Type="http://schemas.openxmlformats.org/officeDocument/2006/relationships/slide" Target="/ppt/slides/slide6.xml" Id="Re3d838e1af674bf1" /><Relationship Type="http://schemas.openxmlformats.org/officeDocument/2006/relationships/slide" Target="/ppt/slides/slide7.xml" Id="R70c2dc4d007146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ad2bdfae244f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a07f1c2954983" /><Relationship Type="http://schemas.openxmlformats.org/officeDocument/2006/relationships/theme" Target="/ppt/slideMasters/theme/theme1.xml" Id="R1848c295eda946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8a07f1c29549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446fe607746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5e1968be84c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df3868fcc48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34d7d744c49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7914644204e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d7c5dfa1447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05967c74346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 REGNSKAP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2 229 509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482 830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360 951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509 631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1 153 117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TOLLEFSEN BENTE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Kongegata 24A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929 222 903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 REGNSKAP AS</a:t>
            </a:r>
          </a:p>
        </p:txBody>
      </p:sp>
    </p:spTree>
  </p:cSld>
  <p:clrMapOvr>
    <a:masterClrMapping xmlns:a="http://schemas.openxmlformats.org/drawingml/2006/main"/>
  </p:clrMapOvr>
</p:sld>
</file>