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e3dd4bf9f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edc609abb4795"/>
  </p:sldMasterIdLst>
  <p:sldIdLst>
    <p:sldId xmlns:r="http://schemas.openxmlformats.org/officeDocument/2006/relationships" id="256" r:id="Rc8bc02eaff95446e"/>
    <p:sldId xmlns:r="http://schemas.openxmlformats.org/officeDocument/2006/relationships" id="257" r:id="R32b0c31fa7344088"/>
    <p:sldId xmlns:r="http://schemas.openxmlformats.org/officeDocument/2006/relationships" id="258" r:id="R8f112299d2dd4dd5"/>
    <p:sldId xmlns:r="http://schemas.openxmlformats.org/officeDocument/2006/relationships" id="259" r:id="R69826c8d0eba4cc6"/>
    <p:sldId xmlns:r="http://schemas.openxmlformats.org/officeDocument/2006/relationships" id="260" r:id="R014ea25f928841a6"/>
    <p:sldId xmlns:r="http://schemas.openxmlformats.org/officeDocument/2006/relationships" id="261" r:id="Re2961610e97748b5"/>
    <p:sldId xmlns:r="http://schemas.openxmlformats.org/officeDocument/2006/relationships" id="262" r:id="R43b8b1ed4e71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edc609abb4795" /><Relationship Type="http://schemas.openxmlformats.org/officeDocument/2006/relationships/slide" Target="/ppt/slides/slide1.xml" Id="Rc8bc02eaff95446e" /><Relationship Type="http://schemas.openxmlformats.org/officeDocument/2006/relationships/slide" Target="/ppt/slides/slide2.xml" Id="R32b0c31fa7344088" /><Relationship Type="http://schemas.openxmlformats.org/officeDocument/2006/relationships/slide" Target="/ppt/slides/slide3.xml" Id="R8f112299d2dd4dd5" /><Relationship Type="http://schemas.openxmlformats.org/officeDocument/2006/relationships/slide" Target="/ppt/slides/slide4.xml" Id="R69826c8d0eba4cc6" /><Relationship Type="http://schemas.openxmlformats.org/officeDocument/2006/relationships/slide" Target="/ppt/slides/slide5.xml" Id="R014ea25f928841a6" /><Relationship Type="http://schemas.openxmlformats.org/officeDocument/2006/relationships/slide" Target="/ppt/slides/slide6.xml" Id="Re2961610e97748b5" /><Relationship Type="http://schemas.openxmlformats.org/officeDocument/2006/relationships/slide" Target="/ppt/slides/slide7.xml" Id="R43b8b1ed4e71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45c88f91e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8acaef2e44e4" /><Relationship Type="http://schemas.openxmlformats.org/officeDocument/2006/relationships/theme" Target="/ppt/slideMasters/theme/theme1.xml" Id="R7389c1d01b5f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28acaef2e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9572237b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e1b60b43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a8a2648d7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8f05dd12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399e5830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f970ebcf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a3653d40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554 888 748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21 987 788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1 949 651 868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2 340 139 932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929 228 723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NORGE AS</a:t>
            </a:r>
          </a:p>
        </p:txBody>
      </p:sp>
    </p:spTree>
  </p:cSld>
  <p:clrMapOvr>
    <a:masterClrMapping xmlns:a="http://schemas.openxmlformats.org/drawingml/2006/main"/>
  </p:clrMapOvr>
</p:sld>
</file>