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9663d9f81b45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3fe8472de8403d"/>
  </p:sldMasterIdLst>
  <p:sldIdLst>
    <p:sldId xmlns:r="http://schemas.openxmlformats.org/officeDocument/2006/relationships" id="256" r:id="R7579a776319843b6"/>
    <p:sldId xmlns:r="http://schemas.openxmlformats.org/officeDocument/2006/relationships" id="257" r:id="Rbc13f79e98424839"/>
    <p:sldId xmlns:r="http://schemas.openxmlformats.org/officeDocument/2006/relationships" id="258" r:id="R19290a5cef754f74"/>
    <p:sldId xmlns:r="http://schemas.openxmlformats.org/officeDocument/2006/relationships" id="259" r:id="Rfeda2c239d94445f"/>
    <p:sldId xmlns:r="http://schemas.openxmlformats.org/officeDocument/2006/relationships" id="260" r:id="R1a37a9ba2d6e4ea0"/>
    <p:sldId xmlns:r="http://schemas.openxmlformats.org/officeDocument/2006/relationships" id="261" r:id="R0fd85db8bb2b4c5c"/>
    <p:sldId xmlns:r="http://schemas.openxmlformats.org/officeDocument/2006/relationships" id="262" r:id="Rddb0c94c160a4f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3fe8472de8403d" /><Relationship Type="http://schemas.openxmlformats.org/officeDocument/2006/relationships/slide" Target="/ppt/slides/slide1.xml" Id="R7579a776319843b6" /><Relationship Type="http://schemas.openxmlformats.org/officeDocument/2006/relationships/slide" Target="/ppt/slides/slide2.xml" Id="Rbc13f79e98424839" /><Relationship Type="http://schemas.openxmlformats.org/officeDocument/2006/relationships/slide" Target="/ppt/slides/slide3.xml" Id="R19290a5cef754f74" /><Relationship Type="http://schemas.openxmlformats.org/officeDocument/2006/relationships/slide" Target="/ppt/slides/slide4.xml" Id="Rfeda2c239d94445f" /><Relationship Type="http://schemas.openxmlformats.org/officeDocument/2006/relationships/slide" Target="/ppt/slides/slide5.xml" Id="R1a37a9ba2d6e4ea0" /><Relationship Type="http://schemas.openxmlformats.org/officeDocument/2006/relationships/slide" Target="/ppt/slides/slide6.xml" Id="R0fd85db8bb2b4c5c" /><Relationship Type="http://schemas.openxmlformats.org/officeDocument/2006/relationships/slide" Target="/ppt/slides/slide7.xml" Id="Rddb0c94c160a4f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7c173594e34b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ef75de8bd4fe3" /><Relationship Type="http://schemas.openxmlformats.org/officeDocument/2006/relationships/theme" Target="/ppt/slideMasters/theme/theme1.xml" Id="R3fde800231c247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6ef75de8bd4f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86ebf6da746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f609196a142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fe6a2ec7040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56511f3954d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f605e0f434c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eefac26464c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14127256d43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 EKSPERTEN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 EKSPERTEN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 EKSPERTEN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 EKSPERTEN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 EKSPERTEN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 EKSPERTEN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5 017 191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1 194 090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3 448 042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 EKSPERTEN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STIG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 EKSPERTEN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Venneslavegen 314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4707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929 229 681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 EKSPERTEN AS</a:t>
            </a:r>
          </a:p>
        </p:txBody>
      </p:sp>
    </p:spTree>
  </p:cSld>
  <p:clrMapOvr>
    <a:masterClrMapping xmlns:a="http://schemas.openxmlformats.org/drawingml/2006/main"/>
  </p:clrMapOvr>
</p:sld>
</file>