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3f0e94c526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90143d2e148f6"/>
  </p:sldMasterIdLst>
  <p:sldIdLst>
    <p:sldId xmlns:r="http://schemas.openxmlformats.org/officeDocument/2006/relationships" id="256" r:id="R7c42f8c76e114e3a"/>
    <p:sldId xmlns:r="http://schemas.openxmlformats.org/officeDocument/2006/relationships" id="257" r:id="Red7c5086290c42f1"/>
    <p:sldId xmlns:r="http://schemas.openxmlformats.org/officeDocument/2006/relationships" id="258" r:id="Rd6e1f24edc954637"/>
    <p:sldId xmlns:r="http://schemas.openxmlformats.org/officeDocument/2006/relationships" id="259" r:id="R99c00afb867846e6"/>
    <p:sldId xmlns:r="http://schemas.openxmlformats.org/officeDocument/2006/relationships" id="260" r:id="R847089749c1042b9"/>
    <p:sldId xmlns:r="http://schemas.openxmlformats.org/officeDocument/2006/relationships" id="261" r:id="R61a15d19ef2c4a38"/>
    <p:sldId xmlns:r="http://schemas.openxmlformats.org/officeDocument/2006/relationships" id="262" r:id="Rf76b7e9bef0c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90143d2e148f6" /><Relationship Type="http://schemas.openxmlformats.org/officeDocument/2006/relationships/slide" Target="/ppt/slides/slide1.xml" Id="R7c42f8c76e114e3a" /><Relationship Type="http://schemas.openxmlformats.org/officeDocument/2006/relationships/slide" Target="/ppt/slides/slide2.xml" Id="Red7c5086290c42f1" /><Relationship Type="http://schemas.openxmlformats.org/officeDocument/2006/relationships/slide" Target="/ppt/slides/slide3.xml" Id="Rd6e1f24edc954637" /><Relationship Type="http://schemas.openxmlformats.org/officeDocument/2006/relationships/slide" Target="/ppt/slides/slide4.xml" Id="R99c00afb867846e6" /><Relationship Type="http://schemas.openxmlformats.org/officeDocument/2006/relationships/slide" Target="/ppt/slides/slide5.xml" Id="R847089749c1042b9" /><Relationship Type="http://schemas.openxmlformats.org/officeDocument/2006/relationships/slide" Target="/ppt/slides/slide6.xml" Id="R61a15d19ef2c4a38" /><Relationship Type="http://schemas.openxmlformats.org/officeDocument/2006/relationships/slide" Target="/ppt/slides/slide7.xml" Id="Rf76b7e9bef0c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ca080c319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3bfb28c7049c2" /><Relationship Type="http://schemas.openxmlformats.org/officeDocument/2006/relationships/theme" Target="/ppt/slideMasters/theme/theme1.xml" Id="R80778e8e20cd4f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43bfb28c70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d6542904845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fdce72983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ea55859e347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5f4f38f914b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0f8c2ffb7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14c62e7bb4c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b4dc438cc42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AQFOTEN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foten@aquagroup.no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www.fotenkiosk.no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929 230 914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AQFOTEN AS</a:t>
            </a:r>
          </a:p>
        </p:txBody>
      </p:sp>
    </p:spTree>
  </p:cSld>
  <p:clrMapOvr>
    <a:masterClrMapping xmlns:a="http://schemas.openxmlformats.org/drawingml/2006/main"/>
  </p:clrMapOvr>
</p:sld>
</file>