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d5299bfa549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1e3450a7614d04"/>
  </p:sldMasterIdLst>
  <p:sldIdLst>
    <p:sldId xmlns:r="http://schemas.openxmlformats.org/officeDocument/2006/relationships" id="256" r:id="Rb2ee002a46eb40cd"/>
    <p:sldId xmlns:r="http://schemas.openxmlformats.org/officeDocument/2006/relationships" id="257" r:id="R23dfc0a26df5485d"/>
    <p:sldId xmlns:r="http://schemas.openxmlformats.org/officeDocument/2006/relationships" id="258" r:id="R77e326f99b1a4cd1"/>
    <p:sldId xmlns:r="http://schemas.openxmlformats.org/officeDocument/2006/relationships" id="259" r:id="Rdd08d8baf9c44669"/>
    <p:sldId xmlns:r="http://schemas.openxmlformats.org/officeDocument/2006/relationships" id="260" r:id="Re0e955a0028e42f5"/>
    <p:sldId xmlns:r="http://schemas.openxmlformats.org/officeDocument/2006/relationships" id="261" r:id="R29caf6d81e294dfb"/>
    <p:sldId xmlns:r="http://schemas.openxmlformats.org/officeDocument/2006/relationships" id="262" r:id="Rfd6b9cdda98e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e3450a7614d04" /><Relationship Type="http://schemas.openxmlformats.org/officeDocument/2006/relationships/slide" Target="/ppt/slides/slide1.xml" Id="Rb2ee002a46eb40cd" /><Relationship Type="http://schemas.openxmlformats.org/officeDocument/2006/relationships/slide" Target="/ppt/slides/slide2.xml" Id="R23dfc0a26df5485d" /><Relationship Type="http://schemas.openxmlformats.org/officeDocument/2006/relationships/slide" Target="/ppt/slides/slide3.xml" Id="R77e326f99b1a4cd1" /><Relationship Type="http://schemas.openxmlformats.org/officeDocument/2006/relationships/slide" Target="/ppt/slides/slide4.xml" Id="Rdd08d8baf9c44669" /><Relationship Type="http://schemas.openxmlformats.org/officeDocument/2006/relationships/slide" Target="/ppt/slides/slide5.xml" Id="Re0e955a0028e42f5" /><Relationship Type="http://schemas.openxmlformats.org/officeDocument/2006/relationships/slide" Target="/ppt/slides/slide6.xml" Id="R29caf6d81e294dfb" /><Relationship Type="http://schemas.openxmlformats.org/officeDocument/2006/relationships/slide" Target="/ppt/slides/slide7.xml" Id="Rfd6b9cdda98e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21ba7547c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7e6643a854387" /><Relationship Type="http://schemas.openxmlformats.org/officeDocument/2006/relationships/theme" Target="/ppt/slideMasters/theme/theme1.xml" Id="Rce5fe1183d6a42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7e6643a8543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5ec089b75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49e47dd274a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ecdf70394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62367887f42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0994c843440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ec56a658048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dea2789e8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A.M. FISKAA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A.M. FISKAA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A.M. FISKAA AS ble etablert [år] og holder til i Fiskå.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A.M. FISKAA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A.M. FISKAA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A.M. FISKAA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−2 585 473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20 770 793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29 127 819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A.M. FISKAA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FISKAA ARE MIKAL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A.M. FISKAA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Fiskaa, Myrane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6143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929 230 922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A.M. FISKAA AS</a:t>
            </a:r>
          </a:p>
        </p:txBody>
      </p:sp>
    </p:spTree>
  </p:cSld>
  <p:clrMapOvr>
    <a:masterClrMapping xmlns:a="http://schemas.openxmlformats.org/drawingml/2006/main"/>
  </p:clrMapOvr>
</p:sld>
</file>