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f0a1609fc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176ab8f8d424c"/>
  </p:sldMasterIdLst>
  <p:sldIdLst>
    <p:sldId xmlns:r="http://schemas.openxmlformats.org/officeDocument/2006/relationships" id="256" r:id="Ra264e225b11d4961"/>
    <p:sldId xmlns:r="http://schemas.openxmlformats.org/officeDocument/2006/relationships" id="257" r:id="R93bdf4bf6e414e98"/>
    <p:sldId xmlns:r="http://schemas.openxmlformats.org/officeDocument/2006/relationships" id="258" r:id="R1483ad57275141cc"/>
    <p:sldId xmlns:r="http://schemas.openxmlformats.org/officeDocument/2006/relationships" id="259" r:id="R6c701cf3f1be4933"/>
    <p:sldId xmlns:r="http://schemas.openxmlformats.org/officeDocument/2006/relationships" id="260" r:id="Rd727ce5755f84c60"/>
    <p:sldId xmlns:r="http://schemas.openxmlformats.org/officeDocument/2006/relationships" id="261" r:id="R6f69a4698a754ffd"/>
    <p:sldId xmlns:r="http://schemas.openxmlformats.org/officeDocument/2006/relationships" id="262" r:id="R06573197749a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176ab8f8d424c" /><Relationship Type="http://schemas.openxmlformats.org/officeDocument/2006/relationships/slide" Target="/ppt/slides/slide1.xml" Id="Ra264e225b11d4961" /><Relationship Type="http://schemas.openxmlformats.org/officeDocument/2006/relationships/slide" Target="/ppt/slides/slide2.xml" Id="R93bdf4bf6e414e98" /><Relationship Type="http://schemas.openxmlformats.org/officeDocument/2006/relationships/slide" Target="/ppt/slides/slide3.xml" Id="R1483ad57275141cc" /><Relationship Type="http://schemas.openxmlformats.org/officeDocument/2006/relationships/slide" Target="/ppt/slides/slide4.xml" Id="R6c701cf3f1be4933" /><Relationship Type="http://schemas.openxmlformats.org/officeDocument/2006/relationships/slide" Target="/ppt/slides/slide5.xml" Id="Rd727ce5755f84c60" /><Relationship Type="http://schemas.openxmlformats.org/officeDocument/2006/relationships/slide" Target="/ppt/slides/slide6.xml" Id="R6f69a4698a754ffd" /><Relationship Type="http://schemas.openxmlformats.org/officeDocument/2006/relationships/slide" Target="/ppt/slides/slide7.xml" Id="R06573197749a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028e7e66a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1fff73fdd4b9d" /><Relationship Type="http://schemas.openxmlformats.org/officeDocument/2006/relationships/theme" Target="/ppt/slideMasters/theme/theme1.xml" Id="Rfe8f89cbd3bd4d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c1fff73fdd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a4469f51d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7268c7b0a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c8065a82b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e9a5a1310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15c8f0795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6c43c7dd3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49bed7528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BEHA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BEHA BYGG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13 873 169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−603 027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913 482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5 518 446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E.V.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Energivegen 5 AS, Energivegen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929 231 279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 BYGG AS</a:t>
            </a:r>
          </a:p>
        </p:txBody>
      </p:sp>
    </p:spTree>
  </p:cSld>
  <p:clrMapOvr>
    <a:masterClrMapping xmlns:a="http://schemas.openxmlformats.org/drawingml/2006/main"/>
  </p:clrMapOvr>
</p:sld>
</file>