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61977d585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aad9a5d904d45"/>
  </p:sldMasterIdLst>
  <p:sldIdLst>
    <p:sldId xmlns:r="http://schemas.openxmlformats.org/officeDocument/2006/relationships" id="256" r:id="R70208fd65e804690"/>
    <p:sldId xmlns:r="http://schemas.openxmlformats.org/officeDocument/2006/relationships" id="257" r:id="R44fe53163d894e00"/>
    <p:sldId xmlns:r="http://schemas.openxmlformats.org/officeDocument/2006/relationships" id="258" r:id="R83c3e6980ab0430f"/>
    <p:sldId xmlns:r="http://schemas.openxmlformats.org/officeDocument/2006/relationships" id="259" r:id="R8e9bc9dd9a644032"/>
    <p:sldId xmlns:r="http://schemas.openxmlformats.org/officeDocument/2006/relationships" id="260" r:id="Rc361f3b1a6174c7f"/>
    <p:sldId xmlns:r="http://schemas.openxmlformats.org/officeDocument/2006/relationships" id="261" r:id="R3773c1a0abbf4b14"/>
    <p:sldId xmlns:r="http://schemas.openxmlformats.org/officeDocument/2006/relationships" id="262" r:id="R683be527b87b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aad9a5d904d45" /><Relationship Type="http://schemas.openxmlformats.org/officeDocument/2006/relationships/slide" Target="/ppt/slides/slide1.xml" Id="R70208fd65e804690" /><Relationship Type="http://schemas.openxmlformats.org/officeDocument/2006/relationships/slide" Target="/ppt/slides/slide2.xml" Id="R44fe53163d894e00" /><Relationship Type="http://schemas.openxmlformats.org/officeDocument/2006/relationships/slide" Target="/ppt/slides/slide3.xml" Id="R83c3e6980ab0430f" /><Relationship Type="http://schemas.openxmlformats.org/officeDocument/2006/relationships/slide" Target="/ppt/slides/slide4.xml" Id="R8e9bc9dd9a644032" /><Relationship Type="http://schemas.openxmlformats.org/officeDocument/2006/relationships/slide" Target="/ppt/slides/slide5.xml" Id="Rc361f3b1a6174c7f" /><Relationship Type="http://schemas.openxmlformats.org/officeDocument/2006/relationships/slide" Target="/ppt/slides/slide6.xml" Id="R3773c1a0abbf4b14" /><Relationship Type="http://schemas.openxmlformats.org/officeDocument/2006/relationships/slide" Target="/ppt/slides/slide7.xml" Id="R683be527b87b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a5f049be9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16b20748a4aa6" /><Relationship Type="http://schemas.openxmlformats.org/officeDocument/2006/relationships/theme" Target="/ppt/slideMasters/theme/theme1.xml" Id="R6d12a6dafc2d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16b20748a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30cf56ba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ccc127c3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7d18c269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8a0657bb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161d3553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83ac04b1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4639afe5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ASKLUND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638 298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7 183 614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ASKLUND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Asklund, Håvåsveien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929 233 360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ASKLUND HOLDING AS</a:t>
            </a:r>
          </a:p>
        </p:txBody>
      </p:sp>
    </p:spTree>
  </p:cSld>
  <p:clrMapOvr>
    <a:masterClrMapping xmlns:a="http://schemas.openxmlformats.org/drawingml/2006/main"/>
  </p:clrMapOvr>
</p:sld>
</file>