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8c41ec499e47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6266bdfe54196"/>
  </p:sldMasterIdLst>
  <p:sldIdLst>
    <p:sldId xmlns:r="http://schemas.openxmlformats.org/officeDocument/2006/relationships" id="256" r:id="R07885528f2b14ed6"/>
    <p:sldId xmlns:r="http://schemas.openxmlformats.org/officeDocument/2006/relationships" id="257" r:id="R05d03c61c6c446fc"/>
    <p:sldId xmlns:r="http://schemas.openxmlformats.org/officeDocument/2006/relationships" id="258" r:id="Re4d72e7a56cc4a77"/>
    <p:sldId xmlns:r="http://schemas.openxmlformats.org/officeDocument/2006/relationships" id="259" r:id="R931758d2f8504a07"/>
    <p:sldId xmlns:r="http://schemas.openxmlformats.org/officeDocument/2006/relationships" id="260" r:id="Rcd0a184f8d874ec6"/>
    <p:sldId xmlns:r="http://schemas.openxmlformats.org/officeDocument/2006/relationships" id="261" r:id="R0867dd2b29974d95"/>
    <p:sldId xmlns:r="http://schemas.openxmlformats.org/officeDocument/2006/relationships" id="262" r:id="R5b1cbb050628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6266bdfe54196" /><Relationship Type="http://schemas.openxmlformats.org/officeDocument/2006/relationships/slide" Target="/ppt/slides/slide1.xml" Id="R07885528f2b14ed6" /><Relationship Type="http://schemas.openxmlformats.org/officeDocument/2006/relationships/slide" Target="/ppt/slides/slide2.xml" Id="R05d03c61c6c446fc" /><Relationship Type="http://schemas.openxmlformats.org/officeDocument/2006/relationships/slide" Target="/ppt/slides/slide3.xml" Id="Re4d72e7a56cc4a77" /><Relationship Type="http://schemas.openxmlformats.org/officeDocument/2006/relationships/slide" Target="/ppt/slides/slide4.xml" Id="R931758d2f8504a07" /><Relationship Type="http://schemas.openxmlformats.org/officeDocument/2006/relationships/slide" Target="/ppt/slides/slide5.xml" Id="Rcd0a184f8d874ec6" /><Relationship Type="http://schemas.openxmlformats.org/officeDocument/2006/relationships/slide" Target="/ppt/slides/slide6.xml" Id="R0867dd2b29974d95" /><Relationship Type="http://schemas.openxmlformats.org/officeDocument/2006/relationships/slide" Target="/ppt/slides/slide7.xml" Id="R5b1cbb050628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30bb3bd04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858e45ad645d2" /><Relationship Type="http://schemas.openxmlformats.org/officeDocument/2006/relationships/theme" Target="/ppt/slideMasters/theme/theme1.xml" Id="R1170007ec10e45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858e45ad645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77e0f41264d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8f39cf27e48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37249860d48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ab1ef76bc47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a4f393ae4d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acde9e533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d0d9ca48f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ROGERO HOLDING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882 283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Bjerkelivegen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929 233 646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ROGERO HOLDING AS</a:t>
            </a:r>
          </a:p>
        </p:txBody>
      </p:sp>
    </p:spTree>
  </p:cSld>
  <p:clrMapOvr>
    <a:masterClrMapping xmlns:a="http://schemas.openxmlformats.org/drawingml/2006/main"/>
  </p:clrMapOvr>
</p:sld>
</file>